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6.xml" ContentType="application/vnd.openxmlformats-officedocument.themeOverride+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80" r:id="rId2"/>
    <p:sldMasterId id="2147483686" r:id="rId3"/>
  </p:sldMasterIdLst>
  <p:notesMasterIdLst>
    <p:notesMasterId r:id="rId22"/>
  </p:notesMasterIdLst>
  <p:sldIdLst>
    <p:sldId id="257" r:id="rId4"/>
    <p:sldId id="796" r:id="rId5"/>
    <p:sldId id="951" r:id="rId6"/>
    <p:sldId id="300" r:id="rId7"/>
    <p:sldId id="955" r:id="rId8"/>
    <p:sldId id="956" r:id="rId9"/>
    <p:sldId id="952" r:id="rId10"/>
    <p:sldId id="295" r:id="rId11"/>
    <p:sldId id="960" r:id="rId12"/>
    <p:sldId id="311" r:id="rId13"/>
    <p:sldId id="302" r:id="rId14"/>
    <p:sldId id="957" r:id="rId15"/>
    <p:sldId id="961" r:id="rId16"/>
    <p:sldId id="954" r:id="rId17"/>
    <p:sldId id="317" r:id="rId18"/>
    <p:sldId id="959" r:id="rId19"/>
    <p:sldId id="318" r:id="rId20"/>
    <p:sldId id="95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等线" panose="02010600030101010101" pitchFamily="2" charset="-122"/>
      <p:regular r:id="rId27"/>
      <p:bold r:id="rId28"/>
    </p:embeddedFont>
    <p:embeddedFont>
      <p:font typeface="华文新魏" panose="02010800040101010101" pitchFamily="2" charset="-122"/>
      <p:regular r:id="rId29"/>
    </p:embeddedFont>
    <p:embeddedFont>
      <p:font typeface="华文中宋" panose="02010600040101010101" pitchFamily="2" charset="-122"/>
      <p:regular r:id="rId30"/>
    </p:embeddedFont>
    <p:embeddedFont>
      <p:font typeface="楷体" panose="02010609060101010101" pitchFamily="49" charset="-122"/>
      <p:regular r:id="rId31"/>
    </p:embeddedFont>
    <p:embeddedFont>
      <p:font typeface="站酷快乐体2016修订版" panose="02010600030101010101" pitchFamily="2"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38" autoAdjust="0"/>
  </p:normalViewPr>
  <p:slideViewPr>
    <p:cSldViewPr snapToGrid="0">
      <p:cViewPr varScale="1">
        <p:scale>
          <a:sx n="87" d="100"/>
          <a:sy n="87" d="100"/>
        </p:scale>
        <p:origin x="3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FE7A7-54E0-4926-B054-A0DADF83CD78}" type="datetimeFigureOut">
              <a:rPr lang="zh-CN" altLang="en-US" smtClean="0"/>
              <a:t>2024/9/25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BA629-FF53-4D57-8F4C-8F17FA1746CB}" type="slidenum">
              <a:rPr lang="zh-CN" altLang="en-US" smtClean="0"/>
              <a:t>‹#›</a:t>
            </a:fld>
            <a:endParaRPr lang="zh-CN" altLang="en-US"/>
          </a:p>
        </p:txBody>
      </p:sp>
    </p:spTree>
    <p:extLst>
      <p:ext uri="{BB962C8B-B14F-4D97-AF65-F5344CB8AC3E}">
        <p14:creationId xmlns:p14="http://schemas.microsoft.com/office/powerpoint/2010/main" val="46359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8AB2E-B972-4F63-8917-8AA4D44F908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1997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139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A5BA629-FF53-4D57-8F4C-8F17FA1746CB}" type="slidenum">
              <a:rPr lang="zh-CN" altLang="en-US" smtClean="0"/>
              <a:t>12</a:t>
            </a:fld>
            <a:endParaRPr lang="zh-CN" altLang="en-US"/>
          </a:p>
        </p:txBody>
      </p:sp>
    </p:spTree>
    <p:extLst>
      <p:ext uri="{BB962C8B-B14F-4D97-AF65-F5344CB8AC3E}">
        <p14:creationId xmlns:p14="http://schemas.microsoft.com/office/powerpoint/2010/main" val="148715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A5BA629-FF53-4D57-8F4C-8F17FA1746CB}" type="slidenum">
              <a:rPr lang="zh-CN" altLang="en-US" smtClean="0"/>
              <a:t>13</a:t>
            </a:fld>
            <a:endParaRPr lang="zh-CN" altLang="en-US"/>
          </a:p>
        </p:txBody>
      </p:sp>
    </p:spTree>
    <p:extLst>
      <p:ext uri="{BB962C8B-B14F-4D97-AF65-F5344CB8AC3E}">
        <p14:creationId xmlns:p14="http://schemas.microsoft.com/office/powerpoint/2010/main" val="142086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8AB2E-B972-4F63-8917-8AA4D44F908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2081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33403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8AB2E-B972-4F63-8917-8AA4D44F908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49500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9056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8AB2E-B972-4F63-8917-8AA4D44F908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3089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8AB2E-B972-4F63-8917-8AA4D44F908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4908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02036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A5BA629-FF53-4D57-8F4C-8F17FA1746CB}" type="slidenum">
              <a:rPr lang="zh-CN" altLang="en-US" smtClean="0"/>
              <a:t>5</a:t>
            </a:fld>
            <a:endParaRPr lang="zh-CN" altLang="en-US"/>
          </a:p>
        </p:txBody>
      </p:sp>
    </p:spTree>
    <p:extLst>
      <p:ext uri="{BB962C8B-B14F-4D97-AF65-F5344CB8AC3E}">
        <p14:creationId xmlns:p14="http://schemas.microsoft.com/office/powerpoint/2010/main" val="395356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9A5BA629-FF53-4D57-8F4C-8F17FA1746CB}" type="slidenum">
              <a:rPr lang="zh-CN" altLang="en-US" smtClean="0"/>
              <a:t>6</a:t>
            </a:fld>
            <a:endParaRPr lang="zh-CN" altLang="en-US"/>
          </a:p>
        </p:txBody>
      </p:sp>
    </p:spTree>
    <p:extLst>
      <p:ext uri="{BB962C8B-B14F-4D97-AF65-F5344CB8AC3E}">
        <p14:creationId xmlns:p14="http://schemas.microsoft.com/office/powerpoint/2010/main" val="1952206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8AB2E-B972-4F63-8917-8AA4D44F908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8186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0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2311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02069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3091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694673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530089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5D1DC36-B914-42C3-8AA8-8F89DC05B998}"/>
              </a:ext>
            </a:extLst>
          </p:cNvPr>
          <p:cNvSpPr/>
          <p:nvPr userDrawn="1"/>
        </p:nvSpPr>
        <p:spPr>
          <a:xfrm>
            <a:off x="0" y="-26809"/>
            <a:ext cx="12192000" cy="6884809"/>
          </a:xfrm>
          <a:prstGeom prst="rect">
            <a:avLst/>
          </a:prstGeom>
          <a:solidFill>
            <a:srgbClr val="166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剪去对角 21">
            <a:extLst>
              <a:ext uri="{FF2B5EF4-FFF2-40B4-BE49-F238E27FC236}">
                <a16:creationId xmlns:a16="http://schemas.microsoft.com/office/drawing/2014/main" id="{3E2F5B59-5CD3-4301-B154-3495E6B3A8DE}"/>
              </a:ext>
            </a:extLst>
          </p:cNvPr>
          <p:cNvSpPr/>
          <p:nvPr userDrawn="1"/>
        </p:nvSpPr>
        <p:spPr>
          <a:xfrm flipH="1" flipV="1">
            <a:off x="387431" y="384977"/>
            <a:ext cx="11448566" cy="6115809"/>
          </a:xfrm>
          <a:prstGeom prst="snip2DiagRect">
            <a:avLst>
              <a:gd name="adj1" fmla="val 0"/>
              <a:gd name="adj2" fmla="val 4956"/>
            </a:avLst>
          </a:prstGeom>
          <a:solidFill>
            <a:schemeClr val="bg1"/>
          </a:solidFill>
          <a:ln w="12700">
            <a:solidFill>
              <a:srgbClr val="7FCFED">
                <a:alpha val="20000"/>
              </a:srgbClr>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24" name="组合 23">
            <a:extLst>
              <a:ext uri="{FF2B5EF4-FFF2-40B4-BE49-F238E27FC236}">
                <a16:creationId xmlns:a16="http://schemas.microsoft.com/office/drawing/2014/main" id="{22D05688-A0BE-4156-885E-189917571774}"/>
              </a:ext>
            </a:extLst>
          </p:cNvPr>
          <p:cNvGrpSpPr/>
          <p:nvPr userDrawn="1"/>
        </p:nvGrpSpPr>
        <p:grpSpPr>
          <a:xfrm>
            <a:off x="368703" y="384977"/>
            <a:ext cx="2324103" cy="2132215"/>
            <a:chOff x="0" y="0"/>
            <a:chExt cx="3336146" cy="3060700"/>
          </a:xfrm>
        </p:grpSpPr>
        <p:pic>
          <p:nvPicPr>
            <p:cNvPr id="25" name="图片 24">
              <a:extLst>
                <a:ext uri="{FF2B5EF4-FFF2-40B4-BE49-F238E27FC236}">
                  <a16:creationId xmlns:a16="http://schemas.microsoft.com/office/drawing/2014/main" id="{A602525A-7E19-47E8-A117-7D53F7202667}"/>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26" name="组合 25">
              <a:extLst>
                <a:ext uri="{FF2B5EF4-FFF2-40B4-BE49-F238E27FC236}">
                  <a16:creationId xmlns:a16="http://schemas.microsoft.com/office/drawing/2014/main" id="{2FDF6857-9002-4FCF-81BC-E3641055A34C}"/>
                </a:ext>
              </a:extLst>
            </p:cNvPr>
            <p:cNvGrpSpPr/>
            <p:nvPr/>
          </p:nvGrpSpPr>
          <p:grpSpPr>
            <a:xfrm>
              <a:off x="0" y="0"/>
              <a:ext cx="1983086" cy="3060700"/>
              <a:chOff x="0" y="0"/>
              <a:chExt cx="1983086" cy="3060700"/>
            </a:xfrm>
          </p:grpSpPr>
          <p:sp>
            <p:nvSpPr>
              <p:cNvPr id="27" name="直角三角形 26">
                <a:extLst>
                  <a:ext uri="{FF2B5EF4-FFF2-40B4-BE49-F238E27FC236}">
                    <a16:creationId xmlns:a16="http://schemas.microsoft.com/office/drawing/2014/main" id="{334EDFBF-21BB-4181-B121-051B0B447BE0}"/>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平行四边形 27">
                <a:extLst>
                  <a:ext uri="{FF2B5EF4-FFF2-40B4-BE49-F238E27FC236}">
                    <a16:creationId xmlns:a16="http://schemas.microsoft.com/office/drawing/2014/main" id="{637AAF0D-39C7-4B9D-A5E5-B3782A434FF6}"/>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a:extLst>
                  <a:ext uri="{FF2B5EF4-FFF2-40B4-BE49-F238E27FC236}">
                    <a16:creationId xmlns:a16="http://schemas.microsoft.com/office/drawing/2014/main" id="{06FB9E34-541D-4CC6-91A7-6675D8E4479B}"/>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平行四边形 29">
                <a:extLst>
                  <a:ext uri="{FF2B5EF4-FFF2-40B4-BE49-F238E27FC236}">
                    <a16:creationId xmlns:a16="http://schemas.microsoft.com/office/drawing/2014/main" id="{5BB85C6F-03EF-4CD1-8CAE-300E656F2341}"/>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31" name="组合 30">
            <a:extLst>
              <a:ext uri="{FF2B5EF4-FFF2-40B4-BE49-F238E27FC236}">
                <a16:creationId xmlns:a16="http://schemas.microsoft.com/office/drawing/2014/main" id="{8B7CBE96-8FD6-42E3-8185-72FBC86EDCB5}"/>
              </a:ext>
            </a:extLst>
          </p:cNvPr>
          <p:cNvGrpSpPr/>
          <p:nvPr userDrawn="1"/>
        </p:nvGrpSpPr>
        <p:grpSpPr>
          <a:xfrm flipH="1" flipV="1">
            <a:off x="9512216" y="4368571"/>
            <a:ext cx="2324103" cy="2132215"/>
            <a:chOff x="0" y="0"/>
            <a:chExt cx="3336146" cy="3060700"/>
          </a:xfrm>
        </p:grpSpPr>
        <p:pic>
          <p:nvPicPr>
            <p:cNvPr id="32" name="图片 31">
              <a:extLst>
                <a:ext uri="{FF2B5EF4-FFF2-40B4-BE49-F238E27FC236}">
                  <a16:creationId xmlns:a16="http://schemas.microsoft.com/office/drawing/2014/main" id="{F8881AE3-7CBD-4768-834D-F31009944A17}"/>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33" name="组合 32">
              <a:extLst>
                <a:ext uri="{FF2B5EF4-FFF2-40B4-BE49-F238E27FC236}">
                  <a16:creationId xmlns:a16="http://schemas.microsoft.com/office/drawing/2014/main" id="{9A8B61C1-295E-491D-BCDA-0CFDA78E316E}"/>
                </a:ext>
              </a:extLst>
            </p:cNvPr>
            <p:cNvGrpSpPr/>
            <p:nvPr/>
          </p:nvGrpSpPr>
          <p:grpSpPr>
            <a:xfrm>
              <a:off x="0" y="0"/>
              <a:ext cx="1983086" cy="3060700"/>
              <a:chOff x="0" y="0"/>
              <a:chExt cx="1983086" cy="3060700"/>
            </a:xfrm>
          </p:grpSpPr>
          <p:sp>
            <p:nvSpPr>
              <p:cNvPr id="34" name="直角三角形 33">
                <a:extLst>
                  <a:ext uri="{FF2B5EF4-FFF2-40B4-BE49-F238E27FC236}">
                    <a16:creationId xmlns:a16="http://schemas.microsoft.com/office/drawing/2014/main" id="{93AD6555-FBF4-47DB-8F90-3E84F1EBB1B0}"/>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平行四边形 34">
                <a:extLst>
                  <a:ext uri="{FF2B5EF4-FFF2-40B4-BE49-F238E27FC236}">
                    <a16:creationId xmlns:a16="http://schemas.microsoft.com/office/drawing/2014/main" id="{AD58F084-C4B5-4127-A3C8-0C2F1BC820AB}"/>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a:extLst>
                  <a:ext uri="{FF2B5EF4-FFF2-40B4-BE49-F238E27FC236}">
                    <a16:creationId xmlns:a16="http://schemas.microsoft.com/office/drawing/2014/main" id="{D461A1F1-F65D-4F10-8BF4-56B8D3B46869}"/>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平行四边形 36">
                <a:extLst>
                  <a:ext uri="{FF2B5EF4-FFF2-40B4-BE49-F238E27FC236}">
                    <a16:creationId xmlns:a16="http://schemas.microsoft.com/office/drawing/2014/main" id="{104FF62B-1A92-4A34-AC7E-2FAE3D9F42FA}"/>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390524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3" name="矩形: 剪去对角 22">
            <a:extLst>
              <a:ext uri="{FF2B5EF4-FFF2-40B4-BE49-F238E27FC236}">
                <a16:creationId xmlns:a16="http://schemas.microsoft.com/office/drawing/2014/main" id="{95EE0CB9-6189-4F3F-B715-ECAE0F858EC6}"/>
              </a:ext>
            </a:extLst>
          </p:cNvPr>
          <p:cNvSpPr/>
          <p:nvPr userDrawn="1"/>
        </p:nvSpPr>
        <p:spPr>
          <a:xfrm flipH="1" flipV="1">
            <a:off x="387431" y="384977"/>
            <a:ext cx="11448566" cy="6115809"/>
          </a:xfrm>
          <a:prstGeom prst="snip2DiagRect">
            <a:avLst>
              <a:gd name="adj1" fmla="val 0"/>
              <a:gd name="adj2" fmla="val 4956"/>
            </a:avLst>
          </a:prstGeom>
          <a:solidFill>
            <a:srgbClr val="1974A2"/>
          </a:solidFill>
          <a:ln w="12700">
            <a:solidFill>
              <a:srgbClr val="7ECFED">
                <a:alpha val="2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8" name="组合 7">
            <a:extLst>
              <a:ext uri="{FF2B5EF4-FFF2-40B4-BE49-F238E27FC236}">
                <a16:creationId xmlns:a16="http://schemas.microsoft.com/office/drawing/2014/main" id="{003DC2F3-91A1-43E1-844F-758F97DE4745}"/>
              </a:ext>
            </a:extLst>
          </p:cNvPr>
          <p:cNvGrpSpPr/>
          <p:nvPr userDrawn="1"/>
        </p:nvGrpSpPr>
        <p:grpSpPr>
          <a:xfrm>
            <a:off x="-3" y="1"/>
            <a:ext cx="2166277" cy="1987420"/>
            <a:chOff x="0" y="0"/>
            <a:chExt cx="3336146" cy="3060700"/>
          </a:xfrm>
        </p:grpSpPr>
        <p:pic>
          <p:nvPicPr>
            <p:cNvPr id="9" name="图片 8">
              <a:extLst>
                <a:ext uri="{FF2B5EF4-FFF2-40B4-BE49-F238E27FC236}">
                  <a16:creationId xmlns:a16="http://schemas.microsoft.com/office/drawing/2014/main" id="{435D3DE3-1244-4057-B522-6D726849D970}"/>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10" name="组合 9">
              <a:extLst>
                <a:ext uri="{FF2B5EF4-FFF2-40B4-BE49-F238E27FC236}">
                  <a16:creationId xmlns:a16="http://schemas.microsoft.com/office/drawing/2014/main" id="{DA763764-07B6-4040-B10F-603080B2FA81}"/>
                </a:ext>
              </a:extLst>
            </p:cNvPr>
            <p:cNvGrpSpPr/>
            <p:nvPr/>
          </p:nvGrpSpPr>
          <p:grpSpPr>
            <a:xfrm>
              <a:off x="0" y="0"/>
              <a:ext cx="1983086" cy="3060700"/>
              <a:chOff x="0" y="0"/>
              <a:chExt cx="1983086" cy="3060700"/>
            </a:xfrm>
          </p:grpSpPr>
          <p:sp>
            <p:nvSpPr>
              <p:cNvPr id="11" name="直角三角形 10">
                <a:extLst>
                  <a:ext uri="{FF2B5EF4-FFF2-40B4-BE49-F238E27FC236}">
                    <a16:creationId xmlns:a16="http://schemas.microsoft.com/office/drawing/2014/main" id="{5E80730B-E9C9-4E6C-A92A-850A0352C3FC}"/>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平行四边形 11">
                <a:extLst>
                  <a:ext uri="{FF2B5EF4-FFF2-40B4-BE49-F238E27FC236}">
                    <a16:creationId xmlns:a16="http://schemas.microsoft.com/office/drawing/2014/main" id="{14563337-93E8-4CB2-AFDF-F15A3C9EA31D}"/>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a:extLst>
                  <a:ext uri="{FF2B5EF4-FFF2-40B4-BE49-F238E27FC236}">
                    <a16:creationId xmlns:a16="http://schemas.microsoft.com/office/drawing/2014/main" id="{F3D9B1C1-61A4-4C47-80D0-5233627CEEEC}"/>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a:extLst>
                  <a:ext uri="{FF2B5EF4-FFF2-40B4-BE49-F238E27FC236}">
                    <a16:creationId xmlns:a16="http://schemas.microsoft.com/office/drawing/2014/main" id="{F4BAA035-7E5D-4CEC-878F-420A00879E1C}"/>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5" name="组合 14">
            <a:extLst>
              <a:ext uri="{FF2B5EF4-FFF2-40B4-BE49-F238E27FC236}">
                <a16:creationId xmlns:a16="http://schemas.microsoft.com/office/drawing/2014/main" id="{6962F6F0-AAD8-43DC-9FFC-EAB57A75C8BE}"/>
              </a:ext>
            </a:extLst>
          </p:cNvPr>
          <p:cNvGrpSpPr/>
          <p:nvPr userDrawn="1"/>
        </p:nvGrpSpPr>
        <p:grpSpPr>
          <a:xfrm flipH="1" flipV="1">
            <a:off x="10025723" y="4870580"/>
            <a:ext cx="2166277" cy="1987420"/>
            <a:chOff x="0" y="0"/>
            <a:chExt cx="3336146" cy="3060700"/>
          </a:xfrm>
        </p:grpSpPr>
        <p:pic>
          <p:nvPicPr>
            <p:cNvPr id="16" name="图片 15">
              <a:extLst>
                <a:ext uri="{FF2B5EF4-FFF2-40B4-BE49-F238E27FC236}">
                  <a16:creationId xmlns:a16="http://schemas.microsoft.com/office/drawing/2014/main" id="{59B3F3EF-70A2-4440-B7DC-E5FA727C0A5F}"/>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17" name="组合 16">
              <a:extLst>
                <a:ext uri="{FF2B5EF4-FFF2-40B4-BE49-F238E27FC236}">
                  <a16:creationId xmlns:a16="http://schemas.microsoft.com/office/drawing/2014/main" id="{766B3ADE-3E10-4B2C-A99D-0A98542F9BFB}"/>
                </a:ext>
              </a:extLst>
            </p:cNvPr>
            <p:cNvGrpSpPr/>
            <p:nvPr/>
          </p:nvGrpSpPr>
          <p:grpSpPr>
            <a:xfrm>
              <a:off x="0" y="0"/>
              <a:ext cx="1983086" cy="3060700"/>
              <a:chOff x="0" y="0"/>
              <a:chExt cx="1983086" cy="3060700"/>
            </a:xfrm>
          </p:grpSpPr>
          <p:sp>
            <p:nvSpPr>
              <p:cNvPr id="18" name="直角三角形 17">
                <a:extLst>
                  <a:ext uri="{FF2B5EF4-FFF2-40B4-BE49-F238E27FC236}">
                    <a16:creationId xmlns:a16="http://schemas.microsoft.com/office/drawing/2014/main" id="{17845AA5-35CC-4569-AE98-CA80C969CCB7}"/>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平行四边形 18">
                <a:extLst>
                  <a:ext uri="{FF2B5EF4-FFF2-40B4-BE49-F238E27FC236}">
                    <a16:creationId xmlns:a16="http://schemas.microsoft.com/office/drawing/2014/main" id="{63970F3C-38A1-42E2-BC85-4A498174727F}"/>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95CE12E1-0FF1-4020-AF8A-2D6A3C592A8E}"/>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平行四边形 20">
                <a:extLst>
                  <a:ext uri="{FF2B5EF4-FFF2-40B4-BE49-F238E27FC236}">
                    <a16:creationId xmlns:a16="http://schemas.microsoft.com/office/drawing/2014/main" id="{D4E6E38B-42B8-4B8E-8DAA-6FC1A80C2A1F}"/>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3609328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9" name="矩形: 剪去对角 38">
            <a:extLst>
              <a:ext uri="{FF2B5EF4-FFF2-40B4-BE49-F238E27FC236}">
                <a16:creationId xmlns:a16="http://schemas.microsoft.com/office/drawing/2014/main" id="{464ACB94-02C7-4564-A76E-9DD429CF9034}"/>
              </a:ext>
            </a:extLst>
          </p:cNvPr>
          <p:cNvSpPr/>
          <p:nvPr userDrawn="1"/>
        </p:nvSpPr>
        <p:spPr>
          <a:xfrm rot="5400000" flipH="1" flipV="1">
            <a:off x="3772330" y="-2661652"/>
            <a:ext cx="4667148" cy="12211812"/>
          </a:xfrm>
          <a:prstGeom prst="snip2DiagRect">
            <a:avLst>
              <a:gd name="adj1" fmla="val 0"/>
              <a:gd name="adj2" fmla="val 3731"/>
            </a:avLst>
          </a:prstGeom>
          <a:solidFill>
            <a:srgbClr val="1974A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5" name="组合 14">
            <a:extLst>
              <a:ext uri="{FF2B5EF4-FFF2-40B4-BE49-F238E27FC236}">
                <a16:creationId xmlns:a16="http://schemas.microsoft.com/office/drawing/2014/main" id="{6962F6F0-AAD8-43DC-9FFC-EAB57A75C8BE}"/>
              </a:ext>
            </a:extLst>
          </p:cNvPr>
          <p:cNvGrpSpPr/>
          <p:nvPr userDrawn="1"/>
        </p:nvGrpSpPr>
        <p:grpSpPr>
          <a:xfrm flipH="1" flipV="1">
            <a:off x="10025723" y="4870580"/>
            <a:ext cx="2166277" cy="1987420"/>
            <a:chOff x="0" y="0"/>
            <a:chExt cx="3336146" cy="3060700"/>
          </a:xfrm>
        </p:grpSpPr>
        <p:pic>
          <p:nvPicPr>
            <p:cNvPr id="16" name="图片 15">
              <a:extLst>
                <a:ext uri="{FF2B5EF4-FFF2-40B4-BE49-F238E27FC236}">
                  <a16:creationId xmlns:a16="http://schemas.microsoft.com/office/drawing/2014/main" id="{59B3F3EF-70A2-4440-B7DC-E5FA727C0A5F}"/>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17" name="组合 16">
              <a:extLst>
                <a:ext uri="{FF2B5EF4-FFF2-40B4-BE49-F238E27FC236}">
                  <a16:creationId xmlns:a16="http://schemas.microsoft.com/office/drawing/2014/main" id="{766B3ADE-3E10-4B2C-A99D-0A98542F9BFB}"/>
                </a:ext>
              </a:extLst>
            </p:cNvPr>
            <p:cNvGrpSpPr/>
            <p:nvPr/>
          </p:nvGrpSpPr>
          <p:grpSpPr>
            <a:xfrm>
              <a:off x="0" y="0"/>
              <a:ext cx="1983086" cy="3060700"/>
              <a:chOff x="0" y="0"/>
              <a:chExt cx="1983086" cy="3060700"/>
            </a:xfrm>
          </p:grpSpPr>
          <p:sp>
            <p:nvSpPr>
              <p:cNvPr id="18" name="直角三角形 17">
                <a:extLst>
                  <a:ext uri="{FF2B5EF4-FFF2-40B4-BE49-F238E27FC236}">
                    <a16:creationId xmlns:a16="http://schemas.microsoft.com/office/drawing/2014/main" id="{17845AA5-35CC-4569-AE98-CA80C969CCB7}"/>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平行四边形 18">
                <a:extLst>
                  <a:ext uri="{FF2B5EF4-FFF2-40B4-BE49-F238E27FC236}">
                    <a16:creationId xmlns:a16="http://schemas.microsoft.com/office/drawing/2014/main" id="{63970F3C-38A1-42E2-BC85-4A498174727F}"/>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95CE12E1-0FF1-4020-AF8A-2D6A3C592A8E}"/>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平行四边形 20">
                <a:extLst>
                  <a:ext uri="{FF2B5EF4-FFF2-40B4-BE49-F238E27FC236}">
                    <a16:creationId xmlns:a16="http://schemas.microsoft.com/office/drawing/2014/main" id="{D4E6E38B-42B8-4B8E-8DAA-6FC1A80C2A1F}"/>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2" name="组合 41">
            <a:extLst>
              <a:ext uri="{FF2B5EF4-FFF2-40B4-BE49-F238E27FC236}">
                <a16:creationId xmlns:a16="http://schemas.microsoft.com/office/drawing/2014/main" id="{0570092B-6DAD-4C22-B2B2-D62A437B8415}"/>
              </a:ext>
            </a:extLst>
          </p:cNvPr>
          <p:cNvGrpSpPr/>
          <p:nvPr userDrawn="1"/>
        </p:nvGrpSpPr>
        <p:grpSpPr>
          <a:xfrm>
            <a:off x="0" y="0"/>
            <a:ext cx="2166277" cy="1987420"/>
            <a:chOff x="0" y="0"/>
            <a:chExt cx="3336146" cy="3060700"/>
          </a:xfrm>
        </p:grpSpPr>
        <p:pic>
          <p:nvPicPr>
            <p:cNvPr id="43" name="图片 42">
              <a:extLst>
                <a:ext uri="{FF2B5EF4-FFF2-40B4-BE49-F238E27FC236}">
                  <a16:creationId xmlns:a16="http://schemas.microsoft.com/office/drawing/2014/main" id="{7469BDCB-B74B-4295-9C10-48D5478EE443}"/>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44" name="组合 43">
              <a:extLst>
                <a:ext uri="{FF2B5EF4-FFF2-40B4-BE49-F238E27FC236}">
                  <a16:creationId xmlns:a16="http://schemas.microsoft.com/office/drawing/2014/main" id="{93950679-A9F7-4AE6-BDA1-E6D8FFCDC994}"/>
                </a:ext>
              </a:extLst>
            </p:cNvPr>
            <p:cNvGrpSpPr/>
            <p:nvPr/>
          </p:nvGrpSpPr>
          <p:grpSpPr>
            <a:xfrm>
              <a:off x="0" y="0"/>
              <a:ext cx="1983086" cy="3060700"/>
              <a:chOff x="0" y="0"/>
              <a:chExt cx="1983086" cy="3060700"/>
            </a:xfrm>
          </p:grpSpPr>
          <p:sp>
            <p:nvSpPr>
              <p:cNvPr id="45" name="直角三角形 44">
                <a:extLst>
                  <a:ext uri="{FF2B5EF4-FFF2-40B4-BE49-F238E27FC236}">
                    <a16:creationId xmlns:a16="http://schemas.microsoft.com/office/drawing/2014/main" id="{12F301D5-36B1-476A-94F1-87EC864448EC}"/>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平行四边形 45">
                <a:extLst>
                  <a:ext uri="{FF2B5EF4-FFF2-40B4-BE49-F238E27FC236}">
                    <a16:creationId xmlns:a16="http://schemas.microsoft.com/office/drawing/2014/main" id="{F0CE8A56-8076-47FE-A8D2-D3F4DC7A1D3C}"/>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0098CDF6-3915-46B9-B8A9-987EC22E0ED8}"/>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平行四边形 47">
                <a:extLst>
                  <a:ext uri="{FF2B5EF4-FFF2-40B4-BE49-F238E27FC236}">
                    <a16:creationId xmlns:a16="http://schemas.microsoft.com/office/drawing/2014/main" id="{56901AA5-1125-492B-80CC-12DC51B858B2}"/>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2" name="矩形: 剪去对角 21">
            <a:extLst>
              <a:ext uri="{FF2B5EF4-FFF2-40B4-BE49-F238E27FC236}">
                <a16:creationId xmlns:a16="http://schemas.microsoft.com/office/drawing/2014/main" id="{133F1FF8-D694-462C-9A20-1E4B7890B3E4}"/>
              </a:ext>
            </a:extLst>
          </p:cNvPr>
          <p:cNvSpPr/>
          <p:nvPr userDrawn="1"/>
        </p:nvSpPr>
        <p:spPr>
          <a:xfrm flipH="1" flipV="1">
            <a:off x="328080" y="1427140"/>
            <a:ext cx="11535840" cy="4049731"/>
          </a:xfrm>
          <a:prstGeom prst="snip2DiagRect">
            <a:avLst>
              <a:gd name="adj1" fmla="val 0"/>
              <a:gd name="adj2" fmla="val 4956"/>
            </a:avLst>
          </a:prstGeom>
          <a:solidFill>
            <a:schemeClr val="bg1"/>
          </a:solidFill>
          <a:ln w="12700">
            <a:solidFill>
              <a:srgbClr val="7FCFED">
                <a:alpha val="20000"/>
              </a:srgbClr>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Tree>
    <p:extLst>
      <p:ext uri="{BB962C8B-B14F-4D97-AF65-F5344CB8AC3E}">
        <p14:creationId xmlns:p14="http://schemas.microsoft.com/office/powerpoint/2010/main" val="1585571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6" name="矩形: 剪去对角 35">
            <a:extLst>
              <a:ext uri="{FF2B5EF4-FFF2-40B4-BE49-F238E27FC236}">
                <a16:creationId xmlns:a16="http://schemas.microsoft.com/office/drawing/2014/main" id="{DD792382-CE07-484F-A0C5-219D6371979D}"/>
              </a:ext>
            </a:extLst>
          </p:cNvPr>
          <p:cNvSpPr/>
          <p:nvPr userDrawn="1"/>
        </p:nvSpPr>
        <p:spPr>
          <a:xfrm flipH="1" flipV="1">
            <a:off x="208120" y="188425"/>
            <a:ext cx="11801155" cy="6517173"/>
          </a:xfrm>
          <a:prstGeom prst="snip2DiagRect">
            <a:avLst>
              <a:gd name="adj1" fmla="val 0"/>
              <a:gd name="adj2" fmla="val 4956"/>
            </a:avLst>
          </a:prstGeom>
          <a:solidFill>
            <a:schemeClr val="bg1"/>
          </a:solidFill>
          <a:ln w="12700">
            <a:solidFill>
              <a:srgbClr val="7ECFED">
                <a:alpha val="2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7" name="组合 16">
            <a:extLst>
              <a:ext uri="{FF2B5EF4-FFF2-40B4-BE49-F238E27FC236}">
                <a16:creationId xmlns:a16="http://schemas.microsoft.com/office/drawing/2014/main" id="{6AF55AB6-E0E1-419F-9954-67E6673673C8}"/>
              </a:ext>
            </a:extLst>
          </p:cNvPr>
          <p:cNvGrpSpPr/>
          <p:nvPr userDrawn="1"/>
        </p:nvGrpSpPr>
        <p:grpSpPr>
          <a:xfrm flipH="1" flipV="1">
            <a:off x="10985499" y="5752290"/>
            <a:ext cx="1206500" cy="1106886"/>
            <a:chOff x="0" y="0"/>
            <a:chExt cx="3336146" cy="3060700"/>
          </a:xfrm>
        </p:grpSpPr>
        <p:pic>
          <p:nvPicPr>
            <p:cNvPr id="18" name="图片 17">
              <a:extLst>
                <a:ext uri="{FF2B5EF4-FFF2-40B4-BE49-F238E27FC236}">
                  <a16:creationId xmlns:a16="http://schemas.microsoft.com/office/drawing/2014/main" id="{1968368A-E5C2-4F4A-9FF2-80076FADAEFD}"/>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19" name="组合 18">
              <a:extLst>
                <a:ext uri="{FF2B5EF4-FFF2-40B4-BE49-F238E27FC236}">
                  <a16:creationId xmlns:a16="http://schemas.microsoft.com/office/drawing/2014/main" id="{FA6C2BE6-C592-4848-B680-F7601A9A6072}"/>
                </a:ext>
              </a:extLst>
            </p:cNvPr>
            <p:cNvGrpSpPr/>
            <p:nvPr/>
          </p:nvGrpSpPr>
          <p:grpSpPr>
            <a:xfrm>
              <a:off x="0" y="0"/>
              <a:ext cx="1983086" cy="3060700"/>
              <a:chOff x="0" y="0"/>
              <a:chExt cx="1983086" cy="3060700"/>
            </a:xfrm>
          </p:grpSpPr>
          <p:sp>
            <p:nvSpPr>
              <p:cNvPr id="20" name="直角三角形 19">
                <a:extLst>
                  <a:ext uri="{FF2B5EF4-FFF2-40B4-BE49-F238E27FC236}">
                    <a16:creationId xmlns:a16="http://schemas.microsoft.com/office/drawing/2014/main" id="{57200FB3-9DCA-4B2F-8CD0-5E039692F027}"/>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平行四边形 20">
                <a:extLst>
                  <a:ext uri="{FF2B5EF4-FFF2-40B4-BE49-F238E27FC236}">
                    <a16:creationId xmlns:a16="http://schemas.microsoft.com/office/drawing/2014/main" id="{D19D8A16-80F6-4A3F-8941-1BB23D77F1F8}"/>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7000123D-359C-44D0-890A-C1EC0DAEB558}"/>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平行四边形 37">
                <a:extLst>
                  <a:ext uri="{FF2B5EF4-FFF2-40B4-BE49-F238E27FC236}">
                    <a16:creationId xmlns:a16="http://schemas.microsoft.com/office/drawing/2014/main" id="{BE6DFBCF-90C2-46E6-9168-EB435481F712}"/>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6" name="组合 15">
            <a:extLst>
              <a:ext uri="{FF2B5EF4-FFF2-40B4-BE49-F238E27FC236}">
                <a16:creationId xmlns:a16="http://schemas.microsoft.com/office/drawing/2014/main" id="{EAF5696C-147C-40A5-9DD0-75ABBB6AA487}"/>
              </a:ext>
            </a:extLst>
          </p:cNvPr>
          <p:cNvGrpSpPr/>
          <p:nvPr userDrawn="1"/>
        </p:nvGrpSpPr>
        <p:grpSpPr>
          <a:xfrm>
            <a:off x="0" y="0"/>
            <a:ext cx="1206500" cy="1106886"/>
            <a:chOff x="0" y="0"/>
            <a:chExt cx="3336146" cy="3060700"/>
          </a:xfrm>
        </p:grpSpPr>
        <p:pic>
          <p:nvPicPr>
            <p:cNvPr id="22" name="图片 21">
              <a:extLst>
                <a:ext uri="{FF2B5EF4-FFF2-40B4-BE49-F238E27FC236}">
                  <a16:creationId xmlns:a16="http://schemas.microsoft.com/office/drawing/2014/main" id="{5BF3F9A6-C122-4294-A096-EC0B00663EB1}"/>
                </a:ext>
              </a:extLst>
            </p:cNvPr>
            <p:cNvPicPr>
              <a:picLocks noChangeAspect="1"/>
            </p:cNvPicPr>
            <p:nvPr/>
          </p:nvPicPr>
          <p:blipFill>
            <a:blip r:embed="rId2"/>
            <a:stretch>
              <a:fillRect/>
            </a:stretch>
          </p:blipFill>
          <p:spPr>
            <a:xfrm>
              <a:off x="630028" y="2170"/>
              <a:ext cx="2706118" cy="2465259"/>
            </a:xfrm>
            <a:prstGeom prst="rect">
              <a:avLst/>
            </a:prstGeom>
          </p:spPr>
        </p:pic>
        <p:grpSp>
          <p:nvGrpSpPr>
            <p:cNvPr id="31" name="组合 30">
              <a:extLst>
                <a:ext uri="{FF2B5EF4-FFF2-40B4-BE49-F238E27FC236}">
                  <a16:creationId xmlns:a16="http://schemas.microsoft.com/office/drawing/2014/main" id="{FA670319-8C27-49AF-B16A-D3B3AF64587F}"/>
                </a:ext>
              </a:extLst>
            </p:cNvPr>
            <p:cNvGrpSpPr/>
            <p:nvPr/>
          </p:nvGrpSpPr>
          <p:grpSpPr>
            <a:xfrm>
              <a:off x="0" y="0"/>
              <a:ext cx="1983086" cy="3060700"/>
              <a:chOff x="0" y="0"/>
              <a:chExt cx="1983086" cy="3060700"/>
            </a:xfrm>
          </p:grpSpPr>
          <p:sp>
            <p:nvSpPr>
              <p:cNvPr id="32" name="直角三角形 31">
                <a:extLst>
                  <a:ext uri="{FF2B5EF4-FFF2-40B4-BE49-F238E27FC236}">
                    <a16:creationId xmlns:a16="http://schemas.microsoft.com/office/drawing/2014/main" id="{0963C6CE-02DD-452D-B60D-B6A686E1DABE}"/>
                  </a:ext>
                </a:extLst>
              </p:cNvPr>
              <p:cNvSpPr/>
              <p:nvPr/>
            </p:nvSpPr>
            <p:spPr>
              <a:xfrm rot="10800000" flipH="1">
                <a:off x="0" y="0"/>
                <a:ext cx="1983086" cy="3060700"/>
              </a:xfrm>
              <a:prstGeom prst="rtTriangle">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平行四边形 32">
                <a:extLst>
                  <a:ext uri="{FF2B5EF4-FFF2-40B4-BE49-F238E27FC236}">
                    <a16:creationId xmlns:a16="http://schemas.microsoft.com/office/drawing/2014/main" id="{40D64535-AB6E-42E4-BCA3-8549412845DA}"/>
                  </a:ext>
                </a:extLst>
              </p:cNvPr>
              <p:cNvSpPr/>
              <p:nvPr/>
            </p:nvSpPr>
            <p:spPr>
              <a:xfrm>
                <a:off x="505256" y="0"/>
                <a:ext cx="1061103" cy="1358900"/>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a:extLst>
                  <a:ext uri="{FF2B5EF4-FFF2-40B4-BE49-F238E27FC236}">
                    <a16:creationId xmlns:a16="http://schemas.microsoft.com/office/drawing/2014/main" id="{20E8AE14-2127-445F-A9CE-8A38552DEE17}"/>
                  </a:ext>
                </a:extLst>
              </p:cNvPr>
              <p:cNvSpPr/>
              <p:nvPr/>
            </p:nvSpPr>
            <p:spPr>
              <a:xfrm>
                <a:off x="109538" y="838951"/>
                <a:ext cx="632475" cy="809978"/>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平行四边形 34">
                <a:extLst>
                  <a:ext uri="{FF2B5EF4-FFF2-40B4-BE49-F238E27FC236}">
                    <a16:creationId xmlns:a16="http://schemas.microsoft.com/office/drawing/2014/main" id="{BF4E8B8F-9AF4-4805-923D-BDFFAFB7616B}"/>
                  </a:ext>
                </a:extLst>
              </p:cNvPr>
              <p:cNvSpPr/>
              <p:nvPr/>
            </p:nvSpPr>
            <p:spPr>
              <a:xfrm>
                <a:off x="205473" y="239228"/>
                <a:ext cx="632475" cy="809978"/>
              </a:xfrm>
              <a:prstGeom prst="parallelogram">
                <a:avLst>
                  <a:gd name="adj" fmla="val 853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extLst>
      <p:ext uri="{BB962C8B-B14F-4D97-AF65-F5344CB8AC3E}">
        <p14:creationId xmlns:p14="http://schemas.microsoft.com/office/powerpoint/2010/main" val="925922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76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451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341437" y="209880"/>
            <a:ext cx="10850563" cy="663575"/>
          </a:xfrm>
          <a:prstGeom prst="rect">
            <a:avLst/>
          </a:prstGeom>
        </p:spPr>
        <p:txBody>
          <a:bodyPr anchor="b"/>
          <a:lstStyle>
            <a:lvl1pPr>
              <a:defRPr sz="2400"/>
            </a:lvl1pPr>
          </a:lstStyle>
          <a:p>
            <a:r>
              <a:rPr lang="zh-CN" altLang="en-US"/>
              <a:t>单击此处编辑母版标题样式</a:t>
            </a:r>
          </a:p>
        </p:txBody>
      </p:sp>
      <p:sp>
        <p:nvSpPr>
          <p:cNvPr id="3" name="book-and-cd_43679"/>
          <p:cNvSpPr>
            <a:spLocks noChangeAspect="1"/>
          </p:cNvSpPr>
          <p:nvPr userDrawn="1"/>
        </p:nvSpPr>
        <p:spPr bwMode="auto">
          <a:xfrm>
            <a:off x="520658" y="414668"/>
            <a:ext cx="609685" cy="488288"/>
          </a:xfrm>
          <a:custGeom>
            <a:avLst/>
            <a:gdLst>
              <a:gd name="connsiteX0" fmla="*/ 452113 w 560604"/>
              <a:gd name="connsiteY0" fmla="*/ 77314 h 448980"/>
              <a:gd name="connsiteX1" fmla="*/ 417185 w 560604"/>
              <a:gd name="connsiteY1" fmla="*/ 112165 h 448980"/>
              <a:gd name="connsiteX2" fmla="*/ 452113 w 560604"/>
              <a:gd name="connsiteY2" fmla="*/ 145726 h 448980"/>
              <a:gd name="connsiteX3" fmla="*/ 485747 w 560604"/>
              <a:gd name="connsiteY3" fmla="*/ 112165 h 448980"/>
              <a:gd name="connsiteX4" fmla="*/ 452113 w 560604"/>
              <a:gd name="connsiteY4" fmla="*/ 77314 h 448980"/>
              <a:gd name="connsiteX5" fmla="*/ 118850 w 560604"/>
              <a:gd name="connsiteY5" fmla="*/ 64516 h 448980"/>
              <a:gd name="connsiteX6" fmla="*/ 40048 w 560604"/>
              <a:gd name="connsiteY6" fmla="*/ 77417 h 448980"/>
              <a:gd name="connsiteX7" fmla="*/ 40048 w 560604"/>
              <a:gd name="connsiteY7" fmla="*/ 392214 h 448980"/>
              <a:gd name="connsiteX8" fmla="*/ 107224 w 560604"/>
              <a:gd name="connsiteY8" fmla="*/ 380602 h 448980"/>
              <a:gd name="connsiteX9" fmla="*/ 255786 w 560604"/>
              <a:gd name="connsiteY9" fmla="*/ 412856 h 448980"/>
              <a:gd name="connsiteX10" fmla="*/ 255786 w 560604"/>
              <a:gd name="connsiteY10" fmla="*/ 277390 h 448980"/>
              <a:gd name="connsiteX11" fmla="*/ 246743 w 560604"/>
              <a:gd name="connsiteY11" fmla="*/ 287711 h 448980"/>
              <a:gd name="connsiteX12" fmla="*/ 246743 w 560604"/>
              <a:gd name="connsiteY12" fmla="*/ 109671 h 448980"/>
              <a:gd name="connsiteX13" fmla="*/ 118850 w 560604"/>
              <a:gd name="connsiteY13" fmla="*/ 64516 h 448980"/>
              <a:gd name="connsiteX14" fmla="*/ 452113 w 560604"/>
              <a:gd name="connsiteY14" fmla="*/ 64406 h 448980"/>
              <a:gd name="connsiteX15" fmla="*/ 498683 w 560604"/>
              <a:gd name="connsiteY15" fmla="*/ 112165 h 448980"/>
              <a:gd name="connsiteX16" fmla="*/ 452113 w 560604"/>
              <a:gd name="connsiteY16" fmla="*/ 158634 h 448980"/>
              <a:gd name="connsiteX17" fmla="*/ 404248 w 560604"/>
              <a:gd name="connsiteY17" fmla="*/ 112165 h 448980"/>
              <a:gd name="connsiteX18" fmla="*/ 452113 w 560604"/>
              <a:gd name="connsiteY18" fmla="*/ 64406 h 448980"/>
              <a:gd name="connsiteX19" fmla="*/ 452058 w 560604"/>
              <a:gd name="connsiteY19" fmla="*/ 59344 h 448980"/>
              <a:gd name="connsiteX20" fmla="*/ 399076 w 560604"/>
              <a:gd name="connsiteY20" fmla="*/ 112237 h 448980"/>
              <a:gd name="connsiteX21" fmla="*/ 452058 w 560604"/>
              <a:gd name="connsiteY21" fmla="*/ 163840 h 448980"/>
              <a:gd name="connsiteX22" fmla="*/ 505039 w 560604"/>
              <a:gd name="connsiteY22" fmla="*/ 112237 h 448980"/>
              <a:gd name="connsiteX23" fmla="*/ 452058 w 560604"/>
              <a:gd name="connsiteY23" fmla="*/ 59344 h 448980"/>
              <a:gd name="connsiteX24" fmla="*/ 118850 w 560604"/>
              <a:gd name="connsiteY24" fmla="*/ 50324 h 448980"/>
              <a:gd name="connsiteX25" fmla="*/ 257078 w 560604"/>
              <a:gd name="connsiteY25" fmla="*/ 99350 h 448980"/>
              <a:gd name="connsiteX26" fmla="*/ 334589 w 560604"/>
              <a:gd name="connsiteY26" fmla="*/ 58065 h 448980"/>
              <a:gd name="connsiteX27" fmla="*/ 329422 w 560604"/>
              <a:gd name="connsiteY27" fmla="*/ 76127 h 448980"/>
              <a:gd name="connsiteX28" fmla="*/ 268705 w 560604"/>
              <a:gd name="connsiteY28" fmla="*/ 109671 h 448980"/>
              <a:gd name="connsiteX29" fmla="*/ 268705 w 560604"/>
              <a:gd name="connsiteY29" fmla="*/ 287711 h 448980"/>
              <a:gd name="connsiteX30" fmla="*/ 259662 w 560604"/>
              <a:gd name="connsiteY30" fmla="*/ 277390 h 448980"/>
              <a:gd name="connsiteX31" fmla="*/ 259662 w 560604"/>
              <a:gd name="connsiteY31" fmla="*/ 412856 h 448980"/>
              <a:gd name="connsiteX32" fmla="*/ 405641 w 560604"/>
              <a:gd name="connsiteY32" fmla="*/ 380602 h 448980"/>
              <a:gd name="connsiteX33" fmla="*/ 475400 w 560604"/>
              <a:gd name="connsiteY33" fmla="*/ 392214 h 448980"/>
              <a:gd name="connsiteX34" fmla="*/ 475400 w 560604"/>
              <a:gd name="connsiteY34" fmla="*/ 233525 h 448980"/>
              <a:gd name="connsiteX35" fmla="*/ 510280 w 560604"/>
              <a:gd name="connsiteY35" fmla="*/ 221914 h 448980"/>
              <a:gd name="connsiteX36" fmla="*/ 510280 w 560604"/>
              <a:gd name="connsiteY36" fmla="*/ 437369 h 448980"/>
              <a:gd name="connsiteX37" fmla="*/ 290666 w 560604"/>
              <a:gd name="connsiteY37" fmla="*/ 437369 h 448980"/>
              <a:gd name="connsiteX38" fmla="*/ 258370 w 560604"/>
              <a:gd name="connsiteY38" fmla="*/ 448980 h 448980"/>
              <a:gd name="connsiteX39" fmla="*/ 226074 w 560604"/>
              <a:gd name="connsiteY39" fmla="*/ 437369 h 448980"/>
              <a:gd name="connsiteX40" fmla="*/ 0 w 560604"/>
              <a:gd name="connsiteY40" fmla="*/ 437369 h 448980"/>
              <a:gd name="connsiteX41" fmla="*/ 0 w 560604"/>
              <a:gd name="connsiteY41" fmla="*/ 113541 h 448980"/>
              <a:gd name="connsiteX42" fmla="*/ 24545 w 560604"/>
              <a:gd name="connsiteY42" fmla="*/ 96769 h 448980"/>
              <a:gd name="connsiteX43" fmla="*/ 24545 w 560604"/>
              <a:gd name="connsiteY43" fmla="*/ 67096 h 448980"/>
              <a:gd name="connsiteX44" fmla="*/ 29713 w 560604"/>
              <a:gd name="connsiteY44" fmla="*/ 65806 h 448980"/>
              <a:gd name="connsiteX45" fmla="*/ 118850 w 560604"/>
              <a:gd name="connsiteY45" fmla="*/ 50324 h 448980"/>
              <a:gd name="connsiteX46" fmla="*/ 449473 w 560604"/>
              <a:gd name="connsiteY46" fmla="*/ 0 h 448980"/>
              <a:gd name="connsiteX47" fmla="*/ 560604 w 560604"/>
              <a:gd name="connsiteY47" fmla="*/ 109657 h 448980"/>
              <a:gd name="connsiteX48" fmla="*/ 449473 w 560604"/>
              <a:gd name="connsiteY48" fmla="*/ 219313 h 448980"/>
              <a:gd name="connsiteX49" fmla="*/ 339634 w 560604"/>
              <a:gd name="connsiteY49" fmla="*/ 109657 h 448980"/>
              <a:gd name="connsiteX50" fmla="*/ 449473 w 560604"/>
              <a:gd name="connsiteY50" fmla="*/ 0 h 4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60604" h="448980">
                <a:moveTo>
                  <a:pt x="452113" y="77314"/>
                </a:moveTo>
                <a:cubicBezTo>
                  <a:pt x="432708" y="77314"/>
                  <a:pt x="417185" y="92804"/>
                  <a:pt x="417185" y="112165"/>
                </a:cubicBezTo>
                <a:cubicBezTo>
                  <a:pt x="417185" y="130237"/>
                  <a:pt x="432708" y="145726"/>
                  <a:pt x="452113" y="145726"/>
                </a:cubicBezTo>
                <a:cubicBezTo>
                  <a:pt x="471517" y="145726"/>
                  <a:pt x="485747" y="130237"/>
                  <a:pt x="485747" y="112165"/>
                </a:cubicBezTo>
                <a:cubicBezTo>
                  <a:pt x="485747" y="92804"/>
                  <a:pt x="470223" y="77314"/>
                  <a:pt x="452113" y="77314"/>
                </a:cubicBezTo>
                <a:close/>
                <a:moveTo>
                  <a:pt x="118850" y="64516"/>
                </a:moveTo>
                <a:cubicBezTo>
                  <a:pt x="81387" y="64516"/>
                  <a:pt x="50382" y="73547"/>
                  <a:pt x="40048" y="77417"/>
                </a:cubicBezTo>
                <a:lnTo>
                  <a:pt x="40048" y="392214"/>
                </a:lnTo>
                <a:cubicBezTo>
                  <a:pt x="58133" y="384473"/>
                  <a:pt x="81387" y="380602"/>
                  <a:pt x="107224" y="380602"/>
                </a:cubicBezTo>
                <a:cubicBezTo>
                  <a:pt x="171816" y="380602"/>
                  <a:pt x="236408" y="405115"/>
                  <a:pt x="255786" y="412856"/>
                </a:cubicBezTo>
                <a:lnTo>
                  <a:pt x="255786" y="277390"/>
                </a:lnTo>
                <a:lnTo>
                  <a:pt x="246743" y="287711"/>
                </a:lnTo>
                <a:lnTo>
                  <a:pt x="246743" y="109671"/>
                </a:lnTo>
                <a:cubicBezTo>
                  <a:pt x="211863" y="79997"/>
                  <a:pt x="169232" y="64516"/>
                  <a:pt x="118850" y="64516"/>
                </a:cubicBezTo>
                <a:close/>
                <a:moveTo>
                  <a:pt x="452113" y="64406"/>
                </a:moveTo>
                <a:cubicBezTo>
                  <a:pt x="477985" y="64406"/>
                  <a:pt x="498683" y="86350"/>
                  <a:pt x="498683" y="112165"/>
                </a:cubicBezTo>
                <a:cubicBezTo>
                  <a:pt x="498683" y="137981"/>
                  <a:pt x="477985" y="158634"/>
                  <a:pt x="452113" y="158634"/>
                </a:cubicBezTo>
                <a:cubicBezTo>
                  <a:pt x="426240" y="158634"/>
                  <a:pt x="404248" y="137981"/>
                  <a:pt x="404248" y="112165"/>
                </a:cubicBezTo>
                <a:cubicBezTo>
                  <a:pt x="404248" y="86350"/>
                  <a:pt x="426240" y="64406"/>
                  <a:pt x="452113" y="64406"/>
                </a:cubicBezTo>
                <a:close/>
                <a:moveTo>
                  <a:pt x="452058" y="59344"/>
                </a:moveTo>
                <a:cubicBezTo>
                  <a:pt x="422336" y="59344"/>
                  <a:pt x="399076" y="82565"/>
                  <a:pt x="399076" y="112237"/>
                </a:cubicBezTo>
                <a:cubicBezTo>
                  <a:pt x="399076" y="140618"/>
                  <a:pt x="422336" y="163840"/>
                  <a:pt x="452058" y="163840"/>
                </a:cubicBezTo>
                <a:cubicBezTo>
                  <a:pt x="480486" y="163840"/>
                  <a:pt x="505039" y="140618"/>
                  <a:pt x="505039" y="112237"/>
                </a:cubicBezTo>
                <a:cubicBezTo>
                  <a:pt x="505039" y="82565"/>
                  <a:pt x="480486" y="59344"/>
                  <a:pt x="452058" y="59344"/>
                </a:cubicBezTo>
                <a:close/>
                <a:moveTo>
                  <a:pt x="118850" y="50324"/>
                </a:moveTo>
                <a:cubicBezTo>
                  <a:pt x="173108" y="50324"/>
                  <a:pt x="219614" y="67096"/>
                  <a:pt x="257078" y="99350"/>
                </a:cubicBezTo>
                <a:cubicBezTo>
                  <a:pt x="280331" y="79997"/>
                  <a:pt x="306168" y="65806"/>
                  <a:pt x="334589" y="58065"/>
                </a:cubicBezTo>
                <a:cubicBezTo>
                  <a:pt x="332005" y="64516"/>
                  <a:pt x="330713" y="69676"/>
                  <a:pt x="329422" y="76127"/>
                </a:cubicBezTo>
                <a:cubicBezTo>
                  <a:pt x="307460" y="82578"/>
                  <a:pt x="286791" y="94189"/>
                  <a:pt x="268705" y="109671"/>
                </a:cubicBezTo>
                <a:lnTo>
                  <a:pt x="268705" y="287711"/>
                </a:lnTo>
                <a:lnTo>
                  <a:pt x="259662" y="277390"/>
                </a:lnTo>
                <a:lnTo>
                  <a:pt x="259662" y="412856"/>
                </a:lnTo>
                <a:cubicBezTo>
                  <a:pt x="279039" y="405115"/>
                  <a:pt x="339756" y="380602"/>
                  <a:pt x="405641" y="380602"/>
                </a:cubicBezTo>
                <a:cubicBezTo>
                  <a:pt x="431478" y="380602"/>
                  <a:pt x="454731" y="384473"/>
                  <a:pt x="475400" y="392214"/>
                </a:cubicBezTo>
                <a:lnTo>
                  <a:pt x="475400" y="233525"/>
                </a:lnTo>
                <a:cubicBezTo>
                  <a:pt x="488319" y="230945"/>
                  <a:pt x="499945" y="227074"/>
                  <a:pt x="510280" y="221914"/>
                </a:cubicBezTo>
                <a:lnTo>
                  <a:pt x="510280" y="437369"/>
                </a:lnTo>
                <a:lnTo>
                  <a:pt x="290666" y="437369"/>
                </a:lnTo>
                <a:cubicBezTo>
                  <a:pt x="282915" y="445110"/>
                  <a:pt x="271288" y="448980"/>
                  <a:pt x="258370" y="448980"/>
                </a:cubicBezTo>
                <a:cubicBezTo>
                  <a:pt x="245451" y="448980"/>
                  <a:pt x="233825" y="445110"/>
                  <a:pt x="226074" y="437369"/>
                </a:cubicBezTo>
                <a:lnTo>
                  <a:pt x="0" y="437369"/>
                </a:lnTo>
                <a:lnTo>
                  <a:pt x="0" y="113541"/>
                </a:lnTo>
                <a:cubicBezTo>
                  <a:pt x="0" y="105800"/>
                  <a:pt x="9043" y="100640"/>
                  <a:pt x="24545" y="96769"/>
                </a:cubicBezTo>
                <a:lnTo>
                  <a:pt x="24545" y="67096"/>
                </a:lnTo>
                <a:lnTo>
                  <a:pt x="29713" y="65806"/>
                </a:lnTo>
                <a:cubicBezTo>
                  <a:pt x="31005" y="64516"/>
                  <a:pt x="68468" y="50324"/>
                  <a:pt x="118850" y="50324"/>
                </a:cubicBezTo>
                <a:close/>
                <a:moveTo>
                  <a:pt x="449473" y="0"/>
                </a:moveTo>
                <a:cubicBezTo>
                  <a:pt x="510208" y="0"/>
                  <a:pt x="560604" y="49023"/>
                  <a:pt x="560604" y="109657"/>
                </a:cubicBezTo>
                <a:cubicBezTo>
                  <a:pt x="560604" y="170290"/>
                  <a:pt x="510208" y="219313"/>
                  <a:pt x="449473" y="219313"/>
                </a:cubicBezTo>
                <a:cubicBezTo>
                  <a:pt x="388739" y="219313"/>
                  <a:pt x="339634" y="170290"/>
                  <a:pt x="339634" y="109657"/>
                </a:cubicBezTo>
                <a:cubicBezTo>
                  <a:pt x="339634" y="49023"/>
                  <a:pt x="388739" y="0"/>
                  <a:pt x="449473" y="0"/>
                </a:cubicBezTo>
                <a:close/>
              </a:path>
            </a:pathLst>
          </a:custGeom>
          <a:solidFill>
            <a:srgbClr val="1A3172"/>
          </a:solidFill>
          <a:ln>
            <a:noFill/>
          </a:ln>
        </p:spPr>
      </p:sp>
    </p:spTree>
    <p:extLst>
      <p:ext uri="{BB962C8B-B14F-4D97-AF65-F5344CB8AC3E}">
        <p14:creationId xmlns:p14="http://schemas.microsoft.com/office/powerpoint/2010/main" val="144811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166354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39072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900888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20413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256539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3097976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1569923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276F4B-A296-492A-8FB9-C78E7B25B44D}" type="datetimeFigureOut">
              <a:rPr lang="zh-CN" altLang="en-US" smtClean="0"/>
              <a:t>2024/9/25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70304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3848100"/>
          </a:xfrm>
          <a:prstGeom prst="rect">
            <a:avLst/>
          </a:prstGeom>
          <a:solidFill>
            <a:srgbClr val="1A3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6F4B-A296-492A-8FB9-C78E7B25B44D}" type="datetimeFigureOut">
              <a:rPr lang="zh-CN" altLang="en-US" smtClean="0"/>
              <a:t>2024/9/25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8236D-BA36-4C90-BC5E-4C81E9977708}" type="slidenum">
              <a:rPr lang="zh-CN" altLang="en-US" smtClean="0"/>
              <a:t>‹#›</a:t>
            </a:fld>
            <a:endParaRPr lang="zh-CN" altLang="en-US"/>
          </a:p>
        </p:txBody>
      </p:sp>
    </p:spTree>
    <p:extLst>
      <p:ext uri="{BB962C8B-B14F-4D97-AF65-F5344CB8AC3E}">
        <p14:creationId xmlns:p14="http://schemas.microsoft.com/office/powerpoint/2010/main" val="1563708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82505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955103"/>
      </p:ext>
    </p:extLst>
  </p:cSld>
  <p:clrMap bg1="lt1" tx1="dk1" bg2="lt2" tx2="dk2" accent1="accent1" accent2="accent2" accent3="accent3" accent4="accent4" accent5="accent5" accent6="accent6" hlink="hlink" folHlink="folHlink"/>
  <p:sldLayoutIdLst>
    <p:sldLayoutId id="2147483687" r:id="rId1"/>
    <p:sldLayoutId id="2147483688" r:id="rId2"/>
  </p:sldLayoutIdLst>
  <p:hf sldNum="0"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hemeOverride" Target="../theme/themeOverride5.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9.e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hemeOverride" Target="../theme/themeOverride6.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7.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hemeOverride" Target="../theme/themeOverride4.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7" name="矩形 116"/>
          <p:cNvSpPr/>
          <p:nvPr/>
        </p:nvSpPr>
        <p:spPr>
          <a:xfrm flipH="1">
            <a:off x="716532" y="392197"/>
            <a:ext cx="10825884" cy="5667826"/>
          </a:xfrm>
          <a:prstGeom prst="rect">
            <a:avLst/>
          </a:prstGeom>
          <a:blipFill dpi="0" rotWithShape="1">
            <a:blip r:embed="rId4">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5" name="矩形 114"/>
          <p:cNvSpPr/>
          <p:nvPr/>
        </p:nvSpPr>
        <p:spPr>
          <a:xfrm>
            <a:off x="716532" y="4900965"/>
            <a:ext cx="10825884" cy="140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a:t>
            </a: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grpSp>
        <p:nvGrpSpPr>
          <p:cNvPr id="132" name="组合 131"/>
          <p:cNvGrpSpPr/>
          <p:nvPr/>
        </p:nvGrpSpPr>
        <p:grpSpPr>
          <a:xfrm>
            <a:off x="998344" y="5196910"/>
            <a:ext cx="3407403" cy="406487"/>
            <a:chOff x="1038752" y="5253033"/>
            <a:chExt cx="2879011" cy="406487"/>
          </a:xfrm>
        </p:grpSpPr>
        <p:grpSp>
          <p:nvGrpSpPr>
            <p:cNvPr id="131" name="组合 130"/>
            <p:cNvGrpSpPr/>
            <p:nvPr/>
          </p:nvGrpSpPr>
          <p:grpSpPr>
            <a:xfrm>
              <a:off x="1546569" y="5253033"/>
              <a:ext cx="1855688" cy="391431"/>
              <a:chOff x="1546569" y="5326964"/>
              <a:chExt cx="1855688" cy="317500"/>
            </a:xfrm>
          </p:grpSpPr>
          <p:sp>
            <p:nvSpPr>
              <p:cNvPr id="118" name="矩形 117"/>
              <p:cNvSpPr/>
              <p:nvPr/>
            </p:nvSpPr>
            <p:spPr>
              <a:xfrm>
                <a:off x="1692618" y="5326964"/>
                <a:ext cx="1571281" cy="317500"/>
              </a:xfrm>
              <a:prstGeom prst="rect">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9" name="椭圆 118"/>
              <p:cNvSpPr/>
              <p:nvPr/>
            </p:nvSpPr>
            <p:spPr>
              <a:xfrm>
                <a:off x="1546569"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6" name="椭圆 125"/>
              <p:cNvSpPr/>
              <p:nvPr/>
            </p:nvSpPr>
            <p:spPr>
              <a:xfrm>
                <a:off x="3110157"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24" name="文本占位符 1110"/>
            <p:cNvSpPr txBox="1"/>
            <p:nvPr/>
          </p:nvSpPr>
          <p:spPr>
            <a:xfrm>
              <a:off x="1038752" y="5268089"/>
              <a:ext cx="2879011"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汇报人：</a:t>
              </a:r>
              <a:r>
                <a:rPr lang="zh-CN" altLang="en-US" sz="1800" b="1" dirty="0">
                  <a:solidFill>
                    <a:srgbClr val="FFFFFF"/>
                  </a:solidFill>
                  <a:effectLst>
                    <a:outerShdw blurRad="355600" dist="88900" dir="2700000" algn="tl" rotWithShape="0">
                      <a:prstClr val="black">
                        <a:alpha val="28000"/>
                      </a:prstClr>
                    </a:outerShdw>
                  </a:effectLst>
                  <a:latin typeface="华文中宋" panose="02010600040101010101" pitchFamily="2" charset="-122"/>
                  <a:ea typeface="华文中宋" panose="02010600040101010101" pitchFamily="2" charset="-122"/>
                </a:rPr>
                <a:t>林继申</a:t>
              </a:r>
              <a:endParaRPr kumimoji="0" lang="en-US" altLang="zh-CN"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endParaRPr>
            </a:p>
          </p:txBody>
        </p:sp>
      </p:grpSp>
      <p:cxnSp>
        <p:nvCxnSpPr>
          <p:cNvPr id="146" name="直接连接符 145"/>
          <p:cNvCxnSpPr/>
          <p:nvPr/>
        </p:nvCxnSpPr>
        <p:spPr>
          <a:xfrm>
            <a:off x="1651343" y="4943475"/>
            <a:ext cx="663232" cy="0"/>
          </a:xfrm>
          <a:prstGeom prst="line">
            <a:avLst/>
          </a:prstGeom>
          <a:ln w="38100">
            <a:solidFill>
              <a:srgbClr val="FF9C00"/>
            </a:solidFill>
          </a:ln>
        </p:spPr>
        <p:style>
          <a:lnRef idx="1">
            <a:schemeClr val="accent1"/>
          </a:lnRef>
          <a:fillRef idx="0">
            <a:schemeClr val="accent1"/>
          </a:fillRef>
          <a:effectRef idx="0">
            <a:schemeClr val="accent1"/>
          </a:effectRef>
          <a:fontRef idx="minor">
            <a:schemeClr val="tx1"/>
          </a:fontRef>
        </p:style>
      </p:cxnSp>
      <p:grpSp>
        <p:nvGrpSpPr>
          <p:cNvPr id="149" name="组合 148"/>
          <p:cNvGrpSpPr/>
          <p:nvPr/>
        </p:nvGrpSpPr>
        <p:grpSpPr>
          <a:xfrm>
            <a:off x="1508469" y="2599508"/>
            <a:ext cx="9212778" cy="1931157"/>
            <a:chOff x="1508469" y="2599508"/>
            <a:chExt cx="9212778" cy="1931157"/>
          </a:xfrm>
        </p:grpSpPr>
        <p:sp>
          <p:nvSpPr>
            <p:cNvPr id="5" name="矩形 4"/>
            <p:cNvSpPr/>
            <p:nvPr/>
          </p:nvSpPr>
          <p:spPr>
            <a:xfrm>
              <a:off x="1508469" y="2599508"/>
              <a:ext cx="9212778"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rPr>
                <a:t>基于物联网的智能病房管理系统设计</a:t>
              </a:r>
              <a:endParaRPr kumimoji="0" lang="zh-CN" altLang="en-US" sz="2000"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endParaRPr>
            </a:p>
          </p:txBody>
        </p:sp>
        <p:sp>
          <p:nvSpPr>
            <p:cNvPr id="140" name="矩形 139"/>
            <p:cNvSpPr/>
            <p:nvPr/>
          </p:nvSpPr>
          <p:spPr>
            <a:xfrm>
              <a:off x="1533868" y="4074130"/>
              <a:ext cx="7702495" cy="4565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Design of Intelligent Ward Management System Based on </a:t>
              </a:r>
              <a:r>
                <a:rPr lang="en-US" altLang="zh-CN" b="1" dirty="0">
                  <a:latin typeface="Arial" panose="020B0604020202020204" pitchFamily="34" charset="0"/>
                  <a:ea typeface="微软雅黑" panose="020B0503020204020204" pitchFamily="34" charset="-122"/>
                  <a:cs typeface="Arial" panose="020B0604020202020204" pitchFamily="34" charset="0"/>
                </a:rPr>
                <a:t>I</a:t>
              </a:r>
              <a:r>
                <a:rPr kumimoji="0" lang="en-US" altLang="zh-CN" b="1" i="0" u="none" strike="noStrike" kern="1200" cap="none" spc="0" normalizeH="0" baseline="0" noProof="0" dirty="0" err="1">
                  <a:ln>
                    <a:noFill/>
                  </a:ln>
                  <a:effectLst/>
                  <a:uLnTx/>
                  <a:uFillTx/>
                  <a:latin typeface="Arial" panose="020B0604020202020204" pitchFamily="34" charset="0"/>
                  <a:ea typeface="微软雅黑" panose="020B0503020204020204" pitchFamily="34" charset="-122"/>
                  <a:cs typeface="Arial" panose="020B0604020202020204" pitchFamily="34" charset="0"/>
                </a:rPr>
                <a:t>oT</a:t>
              </a:r>
              <a:endParaRPr kumimoji="0" lang="en-US" altLang="zh-CN"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 name="组合 1">
            <a:extLst>
              <a:ext uri="{FF2B5EF4-FFF2-40B4-BE49-F238E27FC236}">
                <a16:creationId xmlns:a16="http://schemas.microsoft.com/office/drawing/2014/main" id="{A9C32E42-E692-EB6F-DD67-DC5B72D9787F}"/>
              </a:ext>
            </a:extLst>
          </p:cNvPr>
          <p:cNvGrpSpPr/>
          <p:nvPr/>
        </p:nvGrpSpPr>
        <p:grpSpPr>
          <a:xfrm>
            <a:off x="3449919" y="5190072"/>
            <a:ext cx="3407403" cy="406487"/>
            <a:chOff x="1038752" y="5253033"/>
            <a:chExt cx="2879011" cy="406487"/>
          </a:xfrm>
        </p:grpSpPr>
        <p:grpSp>
          <p:nvGrpSpPr>
            <p:cNvPr id="3" name="组合 2">
              <a:extLst>
                <a:ext uri="{FF2B5EF4-FFF2-40B4-BE49-F238E27FC236}">
                  <a16:creationId xmlns:a16="http://schemas.microsoft.com/office/drawing/2014/main" id="{3A80B8A0-B983-DCAD-5C02-396CA91907AF}"/>
                </a:ext>
              </a:extLst>
            </p:cNvPr>
            <p:cNvGrpSpPr/>
            <p:nvPr/>
          </p:nvGrpSpPr>
          <p:grpSpPr>
            <a:xfrm>
              <a:off x="1546569" y="5253033"/>
              <a:ext cx="1855688" cy="391431"/>
              <a:chOff x="1546569" y="5326964"/>
              <a:chExt cx="1855688" cy="317500"/>
            </a:xfrm>
          </p:grpSpPr>
          <p:sp>
            <p:nvSpPr>
              <p:cNvPr id="6" name="矩形 5">
                <a:extLst>
                  <a:ext uri="{FF2B5EF4-FFF2-40B4-BE49-F238E27FC236}">
                    <a16:creationId xmlns:a16="http://schemas.microsoft.com/office/drawing/2014/main" id="{282A3C63-9AA3-F195-6953-159568310BA6}"/>
                  </a:ext>
                </a:extLst>
              </p:cNvPr>
              <p:cNvSpPr/>
              <p:nvPr/>
            </p:nvSpPr>
            <p:spPr>
              <a:xfrm>
                <a:off x="1692618" y="5326964"/>
                <a:ext cx="1571281" cy="317500"/>
              </a:xfrm>
              <a:prstGeom prst="rect">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椭圆 6">
                <a:extLst>
                  <a:ext uri="{FF2B5EF4-FFF2-40B4-BE49-F238E27FC236}">
                    <a16:creationId xmlns:a16="http://schemas.microsoft.com/office/drawing/2014/main" id="{002D4B47-9710-2E0A-0A1E-22AE02967F74}"/>
                  </a:ext>
                </a:extLst>
              </p:cNvPr>
              <p:cNvSpPr/>
              <p:nvPr/>
            </p:nvSpPr>
            <p:spPr>
              <a:xfrm>
                <a:off x="1546569"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椭圆 7">
                <a:extLst>
                  <a:ext uri="{FF2B5EF4-FFF2-40B4-BE49-F238E27FC236}">
                    <a16:creationId xmlns:a16="http://schemas.microsoft.com/office/drawing/2014/main" id="{107E5F5C-CCBC-0E30-0088-E42BEE7A4714}"/>
                  </a:ext>
                </a:extLst>
              </p:cNvPr>
              <p:cNvSpPr/>
              <p:nvPr/>
            </p:nvSpPr>
            <p:spPr>
              <a:xfrm>
                <a:off x="3110157"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4" name="文本占位符 1110">
              <a:extLst>
                <a:ext uri="{FF2B5EF4-FFF2-40B4-BE49-F238E27FC236}">
                  <a16:creationId xmlns:a16="http://schemas.microsoft.com/office/drawing/2014/main" id="{A23B0A4B-C0D5-24CA-C1EE-D0830BD1BE82}"/>
                </a:ext>
              </a:extLst>
            </p:cNvPr>
            <p:cNvSpPr txBox="1"/>
            <p:nvPr/>
          </p:nvSpPr>
          <p:spPr>
            <a:xfrm>
              <a:off x="1038752" y="5268089"/>
              <a:ext cx="2879011"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b="1" dirty="0">
                  <a:solidFill>
                    <a:srgbClr val="FFFFFF"/>
                  </a:solidFill>
                  <a:effectLst>
                    <a:outerShdw blurRad="355600" dist="88900" dir="2700000" algn="tl" rotWithShape="0">
                      <a:prstClr val="black">
                        <a:alpha val="28000"/>
                      </a:prstClr>
                    </a:outerShdw>
                  </a:effectLst>
                  <a:latin typeface="华文中宋" panose="02010600040101010101" pitchFamily="2" charset="-122"/>
                  <a:ea typeface="华文中宋" panose="02010600040101010101" pitchFamily="2" charset="-122"/>
                </a:rPr>
                <a:t>学号</a:t>
              </a:r>
              <a:r>
                <a:rPr kumimoji="0" lang="zh-CN" altLang="en-US"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a:t>
              </a:r>
              <a:r>
                <a:rPr kumimoji="0" lang="en-US" altLang="zh-CN"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2250758</a:t>
              </a:r>
            </a:p>
          </p:txBody>
        </p:sp>
      </p:grpSp>
      <p:sp>
        <p:nvSpPr>
          <p:cNvPr id="15" name="文本占位符 1110">
            <a:extLst>
              <a:ext uri="{FF2B5EF4-FFF2-40B4-BE49-F238E27FC236}">
                <a16:creationId xmlns:a16="http://schemas.microsoft.com/office/drawing/2014/main" id="{9AFCAC58-21AE-EFBB-1AAD-A53F5CDE261A}"/>
              </a:ext>
            </a:extLst>
          </p:cNvPr>
          <p:cNvSpPr txBox="1"/>
          <p:nvPr/>
        </p:nvSpPr>
        <p:spPr>
          <a:xfrm>
            <a:off x="1599362" y="5691991"/>
            <a:ext cx="5028206"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chemeClr val="tx1"/>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计算机科学与技术学院   软件工程专业</a:t>
            </a:r>
            <a:endParaRPr kumimoji="0" lang="en-US" altLang="zh-CN" sz="1800" b="1" i="0" u="none" strike="noStrike" kern="1200" cap="none" spc="0" normalizeH="0" baseline="0" noProof="0" dirty="0">
              <a:ln>
                <a:noFill/>
              </a:ln>
              <a:solidFill>
                <a:schemeClr val="tx1"/>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endParaRPr>
          </a:p>
        </p:txBody>
      </p:sp>
      <p:sp>
        <p:nvSpPr>
          <p:cNvPr id="22" name="文本占位符 1110">
            <a:extLst>
              <a:ext uri="{FF2B5EF4-FFF2-40B4-BE49-F238E27FC236}">
                <a16:creationId xmlns:a16="http://schemas.microsoft.com/office/drawing/2014/main" id="{9FBFDA86-009C-EF8F-B16E-D48538A0F589}"/>
              </a:ext>
            </a:extLst>
          </p:cNvPr>
          <p:cNvSpPr txBox="1"/>
          <p:nvPr/>
        </p:nvSpPr>
        <p:spPr>
          <a:xfrm>
            <a:off x="8742122" y="5691991"/>
            <a:ext cx="3007656"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1800" b="1" dirty="0">
                <a:solidFill>
                  <a:schemeClr val="tx1"/>
                </a:solidFill>
              </a:rPr>
              <a:t>2024 </a:t>
            </a:r>
            <a:r>
              <a:rPr lang="zh-CN" altLang="en-US" sz="1800" b="1" dirty="0">
                <a:solidFill>
                  <a:schemeClr val="tx1"/>
                </a:solidFill>
              </a:rPr>
              <a:t>年 </a:t>
            </a:r>
            <a:r>
              <a:rPr lang="en-US" altLang="zh-CN" sz="1800" b="1" dirty="0">
                <a:solidFill>
                  <a:schemeClr val="tx1"/>
                </a:solidFill>
              </a:rPr>
              <a:t>9 </a:t>
            </a:r>
            <a:r>
              <a:rPr lang="zh-CN" altLang="en-US" sz="1800" b="1" dirty="0">
                <a:solidFill>
                  <a:schemeClr val="tx1"/>
                </a:solidFill>
              </a:rPr>
              <a:t>月 </a:t>
            </a:r>
            <a:r>
              <a:rPr lang="en-US" altLang="zh-CN" sz="1800" b="1" dirty="0">
                <a:solidFill>
                  <a:schemeClr val="tx1"/>
                </a:solidFill>
              </a:rPr>
              <a:t>25 </a:t>
            </a:r>
            <a:r>
              <a:rPr lang="zh-CN" altLang="en-US" sz="1800" b="1" dirty="0">
                <a:solidFill>
                  <a:schemeClr val="tx1"/>
                </a:solidFill>
              </a:rPr>
              <a:t>日</a:t>
            </a:r>
            <a:endParaRPr lang="en-US" altLang="zh-CN" sz="1800" b="1" dirty="0">
              <a:solidFill>
                <a:schemeClr val="tx1"/>
              </a:solidFill>
            </a:endParaRPr>
          </a:p>
        </p:txBody>
      </p:sp>
      <p:pic>
        <p:nvPicPr>
          <p:cNvPr id="11" name="图片 10" descr="timg[1]">
            <a:extLst>
              <a:ext uri="{FF2B5EF4-FFF2-40B4-BE49-F238E27FC236}">
                <a16:creationId xmlns:a16="http://schemas.microsoft.com/office/drawing/2014/main" id="{32E764FC-CFF0-548A-4BD0-C6588660050A}"/>
              </a:ext>
            </a:extLst>
          </p:cNvPr>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119711" y="368798"/>
            <a:ext cx="1446550" cy="14465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69925" y="1799176"/>
            <a:ext cx="10867917" cy="4344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is1îḍé_1"/>
          <p:cNvSpPr/>
          <p:nvPr/>
        </p:nvSpPr>
        <p:spPr>
          <a:xfrm>
            <a:off x="669926" y="1123951"/>
            <a:ext cx="10850562" cy="1838548"/>
          </a:xfrm>
          <a:prstGeom prst="rect">
            <a:avLst/>
          </a:prstGeom>
          <a:solidFill>
            <a:srgbClr val="1A317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1204106" y="1332746"/>
            <a:ext cx="9967867" cy="134853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ctr" anchorCtr="0">
            <a:normAutofit/>
          </a:bodyPr>
          <a:lstStyle/>
          <a:p>
            <a:pPr lvl="0" defTabSz="913765">
              <a:lnSpc>
                <a:spcPct val="150000"/>
              </a:lnSpc>
              <a:spcBef>
                <a:spcPct val="0"/>
              </a:spcBef>
              <a:defRPr/>
            </a:pPr>
            <a:r>
              <a:rPr lang="zh-CN" altLang="en-US" sz="2400" dirty="0">
                <a:solidFill>
                  <a:srgbClr val="FFFFFF"/>
                </a:solidFill>
                <a:latin typeface="华文新魏" panose="02010800040101010101" pitchFamily="2" charset="-122"/>
                <a:ea typeface="华文新魏" panose="02010800040101010101" pitchFamily="2" charset="-122"/>
              </a:rPr>
              <a:t>本基于物联网技术的全新的智能病房管理系统分为智能检测与采集系统、护士站管理系统和智能患者管理系统三个子系统。</a:t>
            </a:r>
            <a:endParaRPr kumimoji="0" lang="en-US" altLang="zh-CN" sz="2400" b="0"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endParaRPr>
          </a:p>
        </p:txBody>
      </p:sp>
      <p:sp>
        <p:nvSpPr>
          <p:cNvPr id="8" name="í$ḻiḓe"/>
          <p:cNvSpPr/>
          <p:nvPr/>
        </p:nvSpPr>
        <p:spPr>
          <a:xfrm>
            <a:off x="669925" y="3518201"/>
            <a:ext cx="3432742" cy="2625423"/>
          </a:xfrm>
          <a:prstGeom prst="roundRect">
            <a:avLst>
              <a:gd name="adj" fmla="val 2415"/>
            </a:avLst>
          </a:prstGeom>
          <a:solidFill>
            <a:schemeClr val="accent1">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9" name="ïS1iďê"/>
          <p:cNvSpPr/>
          <p:nvPr/>
        </p:nvSpPr>
        <p:spPr>
          <a:xfrm>
            <a:off x="823355" y="3193946"/>
            <a:ext cx="2523248"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zh-CN" sz="1800" b="1">
                <a:effectLst/>
                <a:latin typeface="等线" panose="02010600030101010101" pitchFamily="2" charset="-122"/>
                <a:ea typeface="等线" panose="02010600030101010101" pitchFamily="2" charset="-122"/>
                <a:cs typeface="Times New Roman" panose="02020603050405020304" pitchFamily="18" charset="0"/>
              </a:rPr>
              <a:t>智能检测与采集系统</a:t>
            </a:r>
            <a:endPar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
        <p:nvSpPr>
          <p:cNvPr id="10" name="îşḻíḑe"/>
          <p:cNvSpPr txBox="1"/>
          <p:nvPr/>
        </p:nvSpPr>
        <p:spPr bwMode="auto">
          <a:xfrm>
            <a:off x="1354169" y="3391607"/>
            <a:ext cx="73"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7" name="îṣľídê"/>
          <p:cNvSpPr/>
          <p:nvPr/>
        </p:nvSpPr>
        <p:spPr bwMode="auto">
          <a:xfrm>
            <a:off x="823355" y="3895501"/>
            <a:ext cx="2991165"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zh-CN" sz="2000" dirty="0">
                <a:latin typeface="华文中宋" panose="02010600040101010101" pitchFamily="2" charset="-122"/>
                <a:ea typeface="华文中宋" panose="02010600040101010101" pitchFamily="2" charset="-122"/>
              </a:rPr>
              <a:t>实现患者信息、病房环境信息、用药信息的检测和采集</a:t>
            </a:r>
            <a:endParaRPr lang="en-US" altLang="zh-CN" sz="2000" dirty="0">
              <a:solidFill>
                <a:srgbClr val="000000"/>
              </a:solidFill>
              <a:latin typeface="华文中宋" panose="02010600040101010101" pitchFamily="2" charset="-122"/>
              <a:ea typeface="华文中宋" panose="02010600040101010101" pitchFamily="2" charset="-122"/>
            </a:endParaRPr>
          </a:p>
        </p:txBody>
      </p:sp>
      <p:sp>
        <p:nvSpPr>
          <p:cNvPr id="23" name="í$ḻiḓe"/>
          <p:cNvSpPr/>
          <p:nvPr/>
        </p:nvSpPr>
        <p:spPr>
          <a:xfrm>
            <a:off x="4378835" y="3518201"/>
            <a:ext cx="3432742" cy="2625423"/>
          </a:xfrm>
          <a:prstGeom prst="roundRect">
            <a:avLst>
              <a:gd name="adj" fmla="val 2415"/>
            </a:avLst>
          </a:prstGeom>
          <a:solidFill>
            <a:schemeClr val="accent3">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24" name="ïS1iďê"/>
          <p:cNvSpPr/>
          <p:nvPr/>
        </p:nvSpPr>
        <p:spPr>
          <a:xfrm>
            <a:off x="4532265" y="3193946"/>
            <a:ext cx="2523248"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护士站管理系统</a:t>
            </a:r>
            <a:endPar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
        <p:nvSpPr>
          <p:cNvPr id="25" name="îşḻíḑe"/>
          <p:cNvSpPr txBox="1"/>
          <p:nvPr/>
        </p:nvSpPr>
        <p:spPr bwMode="auto">
          <a:xfrm>
            <a:off x="5063079" y="3391607"/>
            <a:ext cx="73"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26" name="îṣľídê"/>
          <p:cNvSpPr/>
          <p:nvPr/>
        </p:nvSpPr>
        <p:spPr bwMode="auto">
          <a:xfrm>
            <a:off x="4532265" y="3895501"/>
            <a:ext cx="2991165"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zh-CN" sz="2000" dirty="0">
                <a:latin typeface="华文中宋" panose="02010600040101010101" pitchFamily="2" charset="-122"/>
                <a:ea typeface="华文中宋" panose="02010600040101010101" pitchFamily="2" charset="-122"/>
              </a:rPr>
              <a:t>实现患者信息的实时查看以及对各类报警的处理</a:t>
            </a:r>
            <a:endParaRPr lang="en-US" altLang="zh-CN" sz="2000" dirty="0">
              <a:solidFill>
                <a:srgbClr val="000000"/>
              </a:solidFill>
              <a:latin typeface="华文中宋" panose="02010600040101010101" pitchFamily="2" charset="-122"/>
              <a:ea typeface="华文中宋" panose="02010600040101010101" pitchFamily="2" charset="-122"/>
            </a:endParaRPr>
          </a:p>
        </p:txBody>
      </p:sp>
      <p:sp>
        <p:nvSpPr>
          <p:cNvPr id="28" name="í$ḻiḓe"/>
          <p:cNvSpPr/>
          <p:nvPr/>
        </p:nvSpPr>
        <p:spPr>
          <a:xfrm>
            <a:off x="8087746" y="3518201"/>
            <a:ext cx="3432742" cy="2625423"/>
          </a:xfrm>
          <a:prstGeom prst="roundRect">
            <a:avLst>
              <a:gd name="adj" fmla="val 2415"/>
            </a:avLst>
          </a:prstGeom>
          <a:solidFill>
            <a:schemeClr val="accent1">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29" name="ïS1iďê"/>
          <p:cNvSpPr/>
          <p:nvPr/>
        </p:nvSpPr>
        <p:spPr>
          <a:xfrm>
            <a:off x="8241176" y="3193946"/>
            <a:ext cx="2523248"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zh-CN" sz="1800" b="1">
                <a:effectLst/>
                <a:latin typeface="等线" panose="02010600030101010101" pitchFamily="2" charset="-122"/>
                <a:ea typeface="等线" panose="02010600030101010101" pitchFamily="2" charset="-122"/>
                <a:cs typeface="Times New Roman" panose="02020603050405020304" pitchFamily="18" charset="0"/>
              </a:rPr>
              <a:t>智能患者管理系统</a:t>
            </a:r>
            <a:endPar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
        <p:nvSpPr>
          <p:cNvPr id="30" name="îşḻíḑe"/>
          <p:cNvSpPr txBox="1"/>
          <p:nvPr/>
        </p:nvSpPr>
        <p:spPr bwMode="auto">
          <a:xfrm>
            <a:off x="8771990" y="3391607"/>
            <a:ext cx="73"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31" name="îṣľídê"/>
          <p:cNvSpPr/>
          <p:nvPr/>
        </p:nvSpPr>
        <p:spPr bwMode="auto">
          <a:xfrm>
            <a:off x="8241176" y="3895501"/>
            <a:ext cx="2991165"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zh-CN" sz="2000" dirty="0">
                <a:latin typeface="华文中宋" panose="02010600040101010101" pitchFamily="2" charset="-122"/>
                <a:ea typeface="华文中宋" panose="02010600040101010101" pitchFamily="2" charset="-122"/>
              </a:rPr>
              <a:t>实现患者生命体征数据，病房信息，用药信息的存储和管理</a:t>
            </a:r>
            <a:endParaRPr lang="en-US" altLang="zh-CN" sz="2000" dirty="0">
              <a:solidFill>
                <a:srgbClr val="000000"/>
              </a:solidFill>
              <a:latin typeface="华文中宋" panose="02010600040101010101" pitchFamily="2" charset="-122"/>
              <a:ea typeface="华文中宋" panose="02010600040101010101" pitchFamily="2" charset="-122"/>
            </a:endParaRPr>
          </a:p>
        </p:txBody>
      </p:sp>
      <p:sp>
        <p:nvSpPr>
          <p:cNvPr id="11" name="标题 1">
            <a:extLst>
              <a:ext uri="{FF2B5EF4-FFF2-40B4-BE49-F238E27FC236}">
                <a16:creationId xmlns:a16="http://schemas.microsoft.com/office/drawing/2014/main" id="{2B691A74-82F5-3EBA-D4FA-C7B90B75193D}"/>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项目介绍</a:t>
            </a:r>
          </a:p>
        </p:txBody>
      </p:sp>
      <p:pic>
        <p:nvPicPr>
          <p:cNvPr id="6" name="Picture 2">
            <a:extLst>
              <a:ext uri="{FF2B5EF4-FFF2-40B4-BE49-F238E27FC236}">
                <a16:creationId xmlns:a16="http://schemas.microsoft.com/office/drawing/2014/main" id="{72F49F6A-F460-04B7-D047-87B16D667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570744EC-25D2-6D06-DE3D-6809C5EFB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571" y="3433125"/>
            <a:ext cx="11283626" cy="4504325"/>
            <a:chOff x="377371" y="2358885"/>
            <a:chExt cx="11283626" cy="4504325"/>
          </a:xfrm>
          <a:effectLst>
            <a:outerShdw blurRad="355600" dist="88900" dir="2700000" algn="tl" rotWithShape="0">
              <a:prstClr val="black">
                <a:alpha val="28000"/>
              </a:prstClr>
            </a:outerShdw>
          </a:effectLst>
        </p:grpSpPr>
        <p:sp>
          <p:nvSpPr>
            <p:cNvPr id="3" name="矩形 2"/>
            <p:cNvSpPr/>
            <p:nvPr/>
          </p:nvSpPr>
          <p:spPr bwMode="auto">
            <a:xfrm>
              <a:off x="377371" y="4916696"/>
              <a:ext cx="1170646" cy="1941304"/>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7" name="矩形 126"/>
            <p:cNvSpPr/>
            <p:nvPr/>
          </p:nvSpPr>
          <p:spPr bwMode="auto">
            <a:xfrm>
              <a:off x="1793239" y="3817385"/>
              <a:ext cx="1170646" cy="2997387"/>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0" name="矩形 129"/>
            <p:cNvSpPr/>
            <p:nvPr/>
          </p:nvSpPr>
          <p:spPr bwMode="auto">
            <a:xfrm>
              <a:off x="3473781" y="5038363"/>
              <a:ext cx="1170646" cy="1810037"/>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1" name="矩形 130"/>
            <p:cNvSpPr/>
            <p:nvPr/>
          </p:nvSpPr>
          <p:spPr bwMode="auto">
            <a:xfrm>
              <a:off x="5339549" y="2358885"/>
              <a:ext cx="1170646" cy="4464495"/>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6" name="矩形 135"/>
            <p:cNvSpPr/>
            <p:nvPr/>
          </p:nvSpPr>
          <p:spPr bwMode="auto">
            <a:xfrm>
              <a:off x="7175629" y="2883814"/>
              <a:ext cx="1170646" cy="3964586"/>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7" name="矩形 136"/>
            <p:cNvSpPr/>
            <p:nvPr/>
          </p:nvSpPr>
          <p:spPr bwMode="auto">
            <a:xfrm>
              <a:off x="8887338" y="4273295"/>
              <a:ext cx="1170646" cy="2582466"/>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38" name="矩形 137"/>
            <p:cNvSpPr/>
            <p:nvPr/>
          </p:nvSpPr>
          <p:spPr bwMode="auto">
            <a:xfrm>
              <a:off x="10490351" y="5154570"/>
              <a:ext cx="1170646" cy="1708640"/>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grpSp>
      <p:sp>
        <p:nvSpPr>
          <p:cNvPr id="14" name="矩形 13">
            <a:extLst>
              <a:ext uri="{FF2B5EF4-FFF2-40B4-BE49-F238E27FC236}">
                <a16:creationId xmlns:a16="http://schemas.microsoft.com/office/drawing/2014/main" id="{FD6E8F13-B0D6-347C-E1AF-6B8B03B5C096}"/>
              </a:ext>
            </a:extLst>
          </p:cNvPr>
          <p:cNvSpPr/>
          <p:nvPr/>
        </p:nvSpPr>
        <p:spPr bwMode="auto">
          <a:xfrm>
            <a:off x="340085" y="1591431"/>
            <a:ext cx="2836424" cy="3729927"/>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4" name="îŝļíḓé"/>
          <p:cNvSpPr/>
          <p:nvPr/>
        </p:nvSpPr>
        <p:spPr bwMode="auto">
          <a:xfrm>
            <a:off x="3968156" y="4621074"/>
            <a:ext cx="390170" cy="281247"/>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9" name="ïṡļïďè"/>
          <p:cNvSpPr/>
          <p:nvPr/>
        </p:nvSpPr>
        <p:spPr bwMode="auto">
          <a:xfrm>
            <a:off x="5386568" y="4481512"/>
            <a:ext cx="312136" cy="385292"/>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0" name="îṧļîḓe"/>
          <p:cNvSpPr/>
          <p:nvPr/>
        </p:nvSpPr>
        <p:spPr bwMode="auto">
          <a:xfrm>
            <a:off x="5433715" y="4540039"/>
            <a:ext cx="157695" cy="216218"/>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1" name="ïSlïḍè"/>
          <p:cNvSpPr/>
          <p:nvPr/>
        </p:nvSpPr>
        <p:spPr bwMode="auto">
          <a:xfrm>
            <a:off x="5456474" y="4548166"/>
            <a:ext cx="162571" cy="225972"/>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2" name="íŝļíḋê"/>
          <p:cNvSpPr/>
          <p:nvPr/>
        </p:nvSpPr>
        <p:spPr bwMode="auto">
          <a:xfrm>
            <a:off x="5479234" y="4566049"/>
            <a:ext cx="162571" cy="224347"/>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3" name="iSḷïḋè"/>
          <p:cNvSpPr/>
          <p:nvPr/>
        </p:nvSpPr>
        <p:spPr bwMode="auto">
          <a:xfrm>
            <a:off x="5406077" y="4739999"/>
            <a:ext cx="100794" cy="73156"/>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4" name="íSḻïďè"/>
          <p:cNvSpPr/>
          <p:nvPr/>
        </p:nvSpPr>
        <p:spPr bwMode="auto">
          <a:xfrm>
            <a:off x="5394698" y="4809905"/>
            <a:ext cx="42268" cy="34139"/>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5" name="íŝḷidé"/>
          <p:cNvSpPr/>
          <p:nvPr/>
        </p:nvSpPr>
        <p:spPr bwMode="auto">
          <a:xfrm>
            <a:off x="5552391" y="4463629"/>
            <a:ext cx="154443" cy="141436"/>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6" name="iS1ïďê"/>
          <p:cNvSpPr/>
          <p:nvPr/>
        </p:nvSpPr>
        <p:spPr bwMode="auto">
          <a:xfrm>
            <a:off x="3400719" y="2336139"/>
            <a:ext cx="315388" cy="453572"/>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7" name="ïšliďe"/>
          <p:cNvSpPr/>
          <p:nvPr/>
        </p:nvSpPr>
        <p:spPr bwMode="auto">
          <a:xfrm>
            <a:off x="3395843" y="2339390"/>
            <a:ext cx="204839" cy="442193"/>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8" name="iṣ1îḓê"/>
          <p:cNvSpPr/>
          <p:nvPr/>
        </p:nvSpPr>
        <p:spPr bwMode="auto">
          <a:xfrm>
            <a:off x="3608810" y="2609258"/>
            <a:ext cx="92665" cy="45520"/>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3" name="îšļiḋé"/>
          <p:cNvSpPr/>
          <p:nvPr/>
        </p:nvSpPr>
        <p:spPr bwMode="auto">
          <a:xfrm>
            <a:off x="4168047" y="4937293"/>
            <a:ext cx="232478" cy="334896"/>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4" name="iS1îḍé"/>
          <p:cNvSpPr/>
          <p:nvPr/>
        </p:nvSpPr>
        <p:spPr bwMode="auto">
          <a:xfrm>
            <a:off x="4249333" y="4940544"/>
            <a:ext cx="154444" cy="323516"/>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5" name="ïśḷïḋe"/>
          <p:cNvSpPr/>
          <p:nvPr/>
        </p:nvSpPr>
        <p:spPr bwMode="auto">
          <a:xfrm>
            <a:off x="4179428" y="5134002"/>
            <a:ext cx="69906" cy="37391"/>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9" name="ïṡlïďè"/>
          <p:cNvSpPr/>
          <p:nvPr/>
        </p:nvSpPr>
        <p:spPr bwMode="auto">
          <a:xfrm>
            <a:off x="3965524" y="1813615"/>
            <a:ext cx="328393" cy="404800"/>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0" name="i$1ïḑè"/>
          <p:cNvSpPr/>
          <p:nvPr/>
        </p:nvSpPr>
        <p:spPr bwMode="auto">
          <a:xfrm>
            <a:off x="4092330" y="2049343"/>
            <a:ext cx="73157" cy="160945"/>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1" name="íṧḻïḍe"/>
          <p:cNvSpPr/>
          <p:nvPr/>
        </p:nvSpPr>
        <p:spPr bwMode="auto">
          <a:xfrm>
            <a:off x="4069570" y="1990819"/>
            <a:ext cx="112174" cy="112173"/>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2" name="išḻíḓê"/>
          <p:cNvSpPr/>
          <p:nvPr/>
        </p:nvSpPr>
        <p:spPr bwMode="auto">
          <a:xfrm>
            <a:off x="4038681" y="2202161"/>
            <a:ext cx="173951" cy="50396"/>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3" name="ïsľîḍé"/>
          <p:cNvSpPr/>
          <p:nvPr/>
        </p:nvSpPr>
        <p:spPr bwMode="auto">
          <a:xfrm>
            <a:off x="4038681" y="2241177"/>
            <a:ext cx="173951" cy="50396"/>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4" name="í$ľïḑè"/>
          <p:cNvSpPr/>
          <p:nvPr/>
        </p:nvSpPr>
        <p:spPr bwMode="auto">
          <a:xfrm>
            <a:off x="4038681" y="2280194"/>
            <a:ext cx="173951" cy="45520"/>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5" name="îš1iďe"/>
          <p:cNvSpPr/>
          <p:nvPr/>
        </p:nvSpPr>
        <p:spPr bwMode="auto">
          <a:xfrm>
            <a:off x="4097206" y="2317585"/>
            <a:ext cx="73157" cy="50396"/>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6" name="î$ľïḍé"/>
          <p:cNvSpPr/>
          <p:nvPr/>
        </p:nvSpPr>
        <p:spPr bwMode="auto">
          <a:xfrm>
            <a:off x="3923256" y="1720950"/>
            <a:ext cx="92665" cy="100794"/>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7" name="ïšḻîďè"/>
          <p:cNvSpPr/>
          <p:nvPr/>
        </p:nvSpPr>
        <p:spPr bwMode="auto">
          <a:xfrm>
            <a:off x="4050062" y="1717699"/>
            <a:ext cx="30889" cy="84536"/>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8" name="íṥḷídé"/>
          <p:cNvSpPr/>
          <p:nvPr/>
        </p:nvSpPr>
        <p:spPr bwMode="auto">
          <a:xfrm>
            <a:off x="4123218" y="1672179"/>
            <a:ext cx="30889" cy="130057"/>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9" name="iṣḷíḍè"/>
          <p:cNvSpPr/>
          <p:nvPr/>
        </p:nvSpPr>
        <p:spPr bwMode="auto">
          <a:xfrm>
            <a:off x="4184994" y="1740459"/>
            <a:ext cx="35766" cy="69905"/>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0" name="ïṥ1íḋè"/>
          <p:cNvSpPr/>
          <p:nvPr/>
        </p:nvSpPr>
        <p:spPr bwMode="auto">
          <a:xfrm>
            <a:off x="4240268" y="1768096"/>
            <a:ext cx="99169" cy="68280"/>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1" name="išḻïḓè"/>
          <p:cNvSpPr/>
          <p:nvPr/>
        </p:nvSpPr>
        <p:spPr bwMode="auto">
          <a:xfrm>
            <a:off x="4274409" y="1849381"/>
            <a:ext cx="45519" cy="22760"/>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2" name="íSḷïḓé"/>
          <p:cNvSpPr/>
          <p:nvPr/>
        </p:nvSpPr>
        <p:spPr bwMode="auto">
          <a:xfrm>
            <a:off x="3926507" y="1849381"/>
            <a:ext cx="47146" cy="22760"/>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3" name="îṧlïḍe"/>
          <p:cNvSpPr/>
          <p:nvPr/>
        </p:nvSpPr>
        <p:spPr bwMode="auto">
          <a:xfrm>
            <a:off x="5297153" y="5128294"/>
            <a:ext cx="123554" cy="15444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4" name="îsḻídè"/>
          <p:cNvSpPr/>
          <p:nvPr/>
        </p:nvSpPr>
        <p:spPr bwMode="auto">
          <a:xfrm>
            <a:off x="5328042" y="5136424"/>
            <a:ext cx="138186" cy="15444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5" name="i$ḷiḓê"/>
          <p:cNvSpPr/>
          <p:nvPr/>
        </p:nvSpPr>
        <p:spPr bwMode="auto">
          <a:xfrm>
            <a:off x="5448344" y="5378653"/>
            <a:ext cx="123554" cy="15444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6" name="îṡḷîḑe"/>
          <p:cNvSpPr/>
          <p:nvPr/>
        </p:nvSpPr>
        <p:spPr bwMode="auto">
          <a:xfrm>
            <a:off x="5474356" y="5386783"/>
            <a:ext cx="139811" cy="15444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7" name="íṥḷíde"/>
          <p:cNvSpPr/>
          <p:nvPr/>
        </p:nvSpPr>
        <p:spPr bwMode="auto">
          <a:xfrm>
            <a:off x="5324791" y="5136424"/>
            <a:ext cx="281248" cy="404800"/>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8" name="ï$ḻíḑé"/>
          <p:cNvSpPr/>
          <p:nvPr/>
        </p:nvSpPr>
        <p:spPr bwMode="auto">
          <a:xfrm>
            <a:off x="5308533" y="5116915"/>
            <a:ext cx="297505" cy="424309"/>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9" name="iş1iḓe"/>
          <p:cNvSpPr/>
          <p:nvPr/>
        </p:nvSpPr>
        <p:spPr bwMode="auto">
          <a:xfrm>
            <a:off x="3965524" y="3600108"/>
            <a:ext cx="331645" cy="331645"/>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0" name="îṧḷîḑé"/>
          <p:cNvSpPr/>
          <p:nvPr/>
        </p:nvSpPr>
        <p:spPr bwMode="auto">
          <a:xfrm>
            <a:off x="3999665" y="3634247"/>
            <a:ext cx="263364" cy="266616"/>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1" name="îṡlïḋè"/>
          <p:cNvSpPr/>
          <p:nvPr/>
        </p:nvSpPr>
        <p:spPr bwMode="auto">
          <a:xfrm>
            <a:off x="3872860" y="3889484"/>
            <a:ext cx="204839" cy="211342"/>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2" name="ï$liḑê"/>
          <p:cNvSpPr/>
          <p:nvPr/>
        </p:nvSpPr>
        <p:spPr bwMode="auto">
          <a:xfrm>
            <a:off x="4178492" y="3676517"/>
            <a:ext cx="53648" cy="84536"/>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4" name="íṡ1ïḍê"/>
          <p:cNvSpPr/>
          <p:nvPr/>
        </p:nvSpPr>
        <p:spPr bwMode="auto">
          <a:xfrm>
            <a:off x="4636900" y="1341418"/>
            <a:ext cx="347902" cy="346275"/>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5" name="íşļiḓê"/>
          <p:cNvSpPr/>
          <p:nvPr/>
        </p:nvSpPr>
        <p:spPr bwMode="auto">
          <a:xfrm>
            <a:off x="4672666" y="1380436"/>
            <a:ext cx="277997" cy="273119"/>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6" name="ïṩļîďê"/>
          <p:cNvSpPr/>
          <p:nvPr/>
        </p:nvSpPr>
        <p:spPr bwMode="auto">
          <a:xfrm>
            <a:off x="4788090" y="1495861"/>
            <a:ext cx="42268" cy="42268"/>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7" name="íŝḻiḑé"/>
          <p:cNvSpPr/>
          <p:nvPr/>
        </p:nvSpPr>
        <p:spPr bwMode="auto">
          <a:xfrm>
            <a:off x="4796219" y="1406447"/>
            <a:ext cx="30889" cy="100794"/>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8" name="ïSḻíḍè"/>
          <p:cNvSpPr/>
          <p:nvPr/>
        </p:nvSpPr>
        <p:spPr bwMode="auto">
          <a:xfrm>
            <a:off x="4703553" y="1499113"/>
            <a:ext cx="95917" cy="45519"/>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9" name="íSľiḓè"/>
          <p:cNvSpPr/>
          <p:nvPr/>
        </p:nvSpPr>
        <p:spPr bwMode="auto">
          <a:xfrm>
            <a:off x="5327784" y="1483278"/>
            <a:ext cx="11380" cy="385292"/>
          </a:xfrm>
          <a:prstGeom prst="rect">
            <a:avLst/>
          </a:pr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0" name="iŝľïdé"/>
          <p:cNvSpPr/>
          <p:nvPr/>
        </p:nvSpPr>
        <p:spPr bwMode="auto">
          <a:xfrm>
            <a:off x="5296896" y="1455641"/>
            <a:ext cx="61776" cy="84536"/>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1" name="iṩļídê"/>
          <p:cNvSpPr/>
          <p:nvPr/>
        </p:nvSpPr>
        <p:spPr bwMode="auto">
          <a:xfrm>
            <a:off x="5327784" y="1855565"/>
            <a:ext cx="378790" cy="13005"/>
          </a:xfrm>
          <a:prstGeom prst="rect">
            <a:avLst/>
          </a:pr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2" name="ïślîďê"/>
          <p:cNvSpPr/>
          <p:nvPr/>
        </p:nvSpPr>
        <p:spPr bwMode="auto">
          <a:xfrm>
            <a:off x="5651299" y="1829554"/>
            <a:ext cx="81285" cy="61776"/>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3" name="isḷídè"/>
          <p:cNvSpPr/>
          <p:nvPr/>
        </p:nvSpPr>
        <p:spPr bwMode="auto">
          <a:xfrm>
            <a:off x="5327784" y="1629591"/>
            <a:ext cx="312136" cy="234102"/>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7" name="ïSļiďê"/>
          <p:cNvSpPr/>
          <p:nvPr/>
        </p:nvSpPr>
        <p:spPr bwMode="auto">
          <a:xfrm>
            <a:off x="6313209" y="2817615"/>
            <a:ext cx="289376" cy="287751"/>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8" name="íŝḷiḑe"/>
          <p:cNvSpPr/>
          <p:nvPr/>
        </p:nvSpPr>
        <p:spPr bwMode="auto">
          <a:xfrm>
            <a:off x="6347349" y="2755838"/>
            <a:ext cx="356031" cy="264991"/>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5" name="íṡļíde"/>
          <p:cNvSpPr/>
          <p:nvPr/>
        </p:nvSpPr>
        <p:spPr bwMode="auto">
          <a:xfrm>
            <a:off x="6049844" y="3384721"/>
            <a:ext cx="347902" cy="230851"/>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6" name="iṡḻiḑe"/>
          <p:cNvSpPr/>
          <p:nvPr/>
        </p:nvSpPr>
        <p:spPr bwMode="auto">
          <a:xfrm>
            <a:off x="6162018" y="3480638"/>
            <a:ext cx="346277" cy="234102"/>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0" name="iŝ1îdé"/>
          <p:cNvSpPr/>
          <p:nvPr/>
        </p:nvSpPr>
        <p:spPr bwMode="auto">
          <a:xfrm>
            <a:off x="5874784" y="3969163"/>
            <a:ext cx="56901" cy="323516"/>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1" name="îṣḷide"/>
          <p:cNvSpPr/>
          <p:nvPr/>
        </p:nvSpPr>
        <p:spPr bwMode="auto">
          <a:xfrm>
            <a:off x="5959320" y="4039069"/>
            <a:ext cx="56901" cy="253610"/>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2" name="işļïďè"/>
          <p:cNvSpPr/>
          <p:nvPr/>
        </p:nvSpPr>
        <p:spPr bwMode="auto">
          <a:xfrm>
            <a:off x="5785370" y="4154494"/>
            <a:ext cx="53648" cy="138185"/>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3" name="iṣḷiḋé"/>
          <p:cNvSpPr/>
          <p:nvPr/>
        </p:nvSpPr>
        <p:spPr bwMode="auto">
          <a:xfrm>
            <a:off x="5785370" y="3869995"/>
            <a:ext cx="292627" cy="121928"/>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4" name="íŝ1îḋé"/>
          <p:cNvSpPr/>
          <p:nvPr/>
        </p:nvSpPr>
        <p:spPr bwMode="auto">
          <a:xfrm>
            <a:off x="6047109" y="3873246"/>
            <a:ext cx="24386" cy="30888"/>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íṣľíďe"/>
          <p:cNvSpPr/>
          <p:nvPr/>
        </p:nvSpPr>
        <p:spPr bwMode="auto">
          <a:xfrm>
            <a:off x="5874784" y="2081982"/>
            <a:ext cx="502344" cy="474706"/>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îşļiḑê"/>
          <p:cNvSpPr/>
          <p:nvPr/>
        </p:nvSpPr>
        <p:spPr bwMode="auto">
          <a:xfrm>
            <a:off x="6102384" y="2174646"/>
            <a:ext cx="198337" cy="5852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íślíde"/>
          <p:cNvSpPr/>
          <p:nvPr/>
        </p:nvSpPr>
        <p:spPr bwMode="auto">
          <a:xfrm>
            <a:off x="6095881" y="2216914"/>
            <a:ext cx="180455" cy="53647"/>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îṡľîḋe"/>
          <p:cNvSpPr/>
          <p:nvPr/>
        </p:nvSpPr>
        <p:spPr bwMode="auto">
          <a:xfrm>
            <a:off x="6084501" y="2264061"/>
            <a:ext cx="180455" cy="53647"/>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íSļîḋè"/>
          <p:cNvSpPr/>
          <p:nvPr/>
        </p:nvSpPr>
        <p:spPr bwMode="auto">
          <a:xfrm>
            <a:off x="6060114" y="2294949"/>
            <a:ext cx="182079" cy="53647"/>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îSľiḓè"/>
          <p:cNvSpPr/>
          <p:nvPr/>
        </p:nvSpPr>
        <p:spPr bwMode="auto">
          <a:xfrm>
            <a:off x="6040605" y="2337217"/>
            <a:ext cx="185330" cy="53647"/>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ïṧḻíde"/>
          <p:cNvSpPr/>
          <p:nvPr/>
        </p:nvSpPr>
        <p:spPr bwMode="auto">
          <a:xfrm>
            <a:off x="6256826" y="2090110"/>
            <a:ext cx="78034" cy="92665"/>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ïṧḻïḑê"/>
          <p:cNvSpPr/>
          <p:nvPr/>
        </p:nvSpPr>
        <p:spPr bwMode="auto">
          <a:xfrm>
            <a:off x="6250322" y="2081982"/>
            <a:ext cx="95917" cy="108922"/>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išļïďê"/>
          <p:cNvSpPr/>
          <p:nvPr/>
        </p:nvSpPr>
        <p:spPr bwMode="auto">
          <a:xfrm>
            <a:off x="6220247" y="3899798"/>
            <a:ext cx="393421" cy="261739"/>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išľíďê"/>
          <p:cNvSpPr/>
          <p:nvPr/>
        </p:nvSpPr>
        <p:spPr bwMode="auto">
          <a:xfrm>
            <a:off x="6243007" y="3912804"/>
            <a:ext cx="320265" cy="126806"/>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îşḷiḓé"/>
          <p:cNvSpPr/>
          <p:nvPr/>
        </p:nvSpPr>
        <p:spPr bwMode="auto">
          <a:xfrm>
            <a:off x="6096693" y="3969704"/>
            <a:ext cx="95917" cy="11379"/>
          </a:xfrm>
          <a:prstGeom prst="rect">
            <a:avLst/>
          </a:pr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îṡļïḑè"/>
          <p:cNvSpPr/>
          <p:nvPr/>
        </p:nvSpPr>
        <p:spPr bwMode="auto">
          <a:xfrm>
            <a:off x="6108074" y="4085129"/>
            <a:ext cx="100794" cy="11379"/>
          </a:xfrm>
          <a:prstGeom prst="rect">
            <a:avLst/>
          </a:pr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iślíḓè"/>
          <p:cNvSpPr/>
          <p:nvPr/>
        </p:nvSpPr>
        <p:spPr bwMode="auto">
          <a:xfrm>
            <a:off x="6052800" y="4028230"/>
            <a:ext cx="139811" cy="11379"/>
          </a:xfrm>
          <a:prstGeom prst="rect">
            <a:avLst/>
          </a:pr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iŝļîḍè"/>
          <p:cNvSpPr/>
          <p:nvPr/>
        </p:nvSpPr>
        <p:spPr bwMode="auto">
          <a:xfrm>
            <a:off x="5979828" y="4468570"/>
            <a:ext cx="170700" cy="169074"/>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ïṣ1íďê"/>
          <p:cNvSpPr/>
          <p:nvPr/>
        </p:nvSpPr>
        <p:spPr bwMode="auto">
          <a:xfrm>
            <a:off x="5898543" y="4640894"/>
            <a:ext cx="333271" cy="17395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ïṩḻiḓe"/>
          <p:cNvSpPr/>
          <p:nvPr/>
        </p:nvSpPr>
        <p:spPr bwMode="auto">
          <a:xfrm>
            <a:off x="6026974" y="4649023"/>
            <a:ext cx="73157" cy="50396"/>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6" name="íṣ1íde"/>
          <p:cNvSpPr/>
          <p:nvPr/>
        </p:nvSpPr>
        <p:spPr bwMode="auto">
          <a:xfrm>
            <a:off x="6026974" y="4688041"/>
            <a:ext cx="81285" cy="126805"/>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 name="íślíḓé"/>
          <p:cNvSpPr/>
          <p:nvPr/>
        </p:nvSpPr>
        <p:spPr bwMode="auto">
          <a:xfrm>
            <a:off x="3668188" y="3117478"/>
            <a:ext cx="219471" cy="242230"/>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 name="îṧ1iḋe"/>
          <p:cNvSpPr/>
          <p:nvPr/>
        </p:nvSpPr>
        <p:spPr bwMode="auto">
          <a:xfrm>
            <a:off x="3738094" y="3071958"/>
            <a:ext cx="84536" cy="61776"/>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 name="íSļíḍe"/>
          <p:cNvSpPr/>
          <p:nvPr/>
        </p:nvSpPr>
        <p:spPr bwMode="auto">
          <a:xfrm>
            <a:off x="3744597" y="3348327"/>
            <a:ext cx="86163" cy="47145"/>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 name="î$ļîďe"/>
          <p:cNvSpPr/>
          <p:nvPr/>
        </p:nvSpPr>
        <p:spPr bwMode="auto">
          <a:xfrm>
            <a:off x="3800643" y="1654598"/>
            <a:ext cx="2397031" cy="2877112"/>
          </a:xfrm>
          <a:custGeom>
            <a:avLst/>
            <a:gdLst>
              <a:gd name="T0" fmla="*/ 212 w 423"/>
              <a:gd name="T1" fmla="*/ 0 h 508"/>
              <a:gd name="T2" fmla="*/ 0 w 423"/>
              <a:gd name="T3" fmla="*/ 212 h 508"/>
              <a:gd name="T4" fmla="*/ 58 w 423"/>
              <a:gd name="T5" fmla="*/ 360 h 508"/>
              <a:gd name="T6" fmla="*/ 122 w 423"/>
              <a:gd name="T7" fmla="*/ 508 h 508"/>
              <a:gd name="T8" fmla="*/ 212 w 423"/>
              <a:gd name="T9" fmla="*/ 508 h 508"/>
              <a:gd name="T10" fmla="*/ 302 w 423"/>
              <a:gd name="T11" fmla="*/ 508 h 508"/>
              <a:gd name="T12" fmla="*/ 366 w 423"/>
              <a:gd name="T13" fmla="*/ 360 h 508"/>
              <a:gd name="T14" fmla="*/ 423 w 423"/>
              <a:gd name="T15" fmla="*/ 213 h 508"/>
              <a:gd name="T16" fmla="*/ 212 w 423"/>
              <a:gd name="T1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08">
                <a:moveTo>
                  <a:pt x="212" y="0"/>
                </a:moveTo>
                <a:cubicBezTo>
                  <a:pt x="95" y="0"/>
                  <a:pt x="0" y="95"/>
                  <a:pt x="0" y="212"/>
                </a:cubicBezTo>
                <a:cubicBezTo>
                  <a:pt x="0" y="268"/>
                  <a:pt x="29" y="316"/>
                  <a:pt x="58" y="360"/>
                </a:cubicBezTo>
                <a:cubicBezTo>
                  <a:pt x="122" y="456"/>
                  <a:pt x="85" y="508"/>
                  <a:pt x="122" y="508"/>
                </a:cubicBezTo>
                <a:cubicBezTo>
                  <a:pt x="212" y="508"/>
                  <a:pt x="212" y="508"/>
                  <a:pt x="212" y="508"/>
                </a:cubicBezTo>
                <a:cubicBezTo>
                  <a:pt x="302" y="508"/>
                  <a:pt x="302" y="508"/>
                  <a:pt x="302" y="508"/>
                </a:cubicBezTo>
                <a:cubicBezTo>
                  <a:pt x="339" y="508"/>
                  <a:pt x="302" y="456"/>
                  <a:pt x="366" y="360"/>
                </a:cubicBezTo>
                <a:cubicBezTo>
                  <a:pt x="395" y="316"/>
                  <a:pt x="423" y="269"/>
                  <a:pt x="423" y="213"/>
                </a:cubicBezTo>
                <a:cubicBezTo>
                  <a:pt x="423" y="97"/>
                  <a:pt x="329" y="0"/>
                  <a:pt x="212" y="0"/>
                </a:cubicBezTo>
                <a:close/>
              </a:path>
            </a:pathLst>
          </a:custGeom>
          <a:solidFill>
            <a:srgbClr val="FCC96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 name="ísļiďe"/>
          <p:cNvSpPr/>
          <p:nvPr/>
        </p:nvSpPr>
        <p:spPr bwMode="auto">
          <a:xfrm>
            <a:off x="4314534" y="2067063"/>
            <a:ext cx="1883140" cy="2464647"/>
          </a:xfrm>
          <a:custGeom>
            <a:avLst/>
            <a:gdLst>
              <a:gd name="T0" fmla="*/ 279 w 332"/>
              <a:gd name="T1" fmla="*/ 0 h 435"/>
              <a:gd name="T2" fmla="*/ 279 w 332"/>
              <a:gd name="T3" fmla="*/ 9 h 435"/>
              <a:gd name="T4" fmla="*/ 0 w 332"/>
              <a:gd name="T5" fmla="*/ 355 h 435"/>
              <a:gd name="T6" fmla="*/ 31 w 332"/>
              <a:gd name="T7" fmla="*/ 435 h 435"/>
              <a:gd name="T8" fmla="*/ 121 w 332"/>
              <a:gd name="T9" fmla="*/ 435 h 435"/>
              <a:gd name="T10" fmla="*/ 211 w 332"/>
              <a:gd name="T11" fmla="*/ 435 h 435"/>
              <a:gd name="T12" fmla="*/ 275 w 332"/>
              <a:gd name="T13" fmla="*/ 287 h 435"/>
              <a:gd name="T14" fmla="*/ 332 w 332"/>
              <a:gd name="T15" fmla="*/ 140 h 435"/>
              <a:gd name="T16" fmla="*/ 279 w 332"/>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35">
                <a:moveTo>
                  <a:pt x="279" y="0"/>
                </a:moveTo>
                <a:cubicBezTo>
                  <a:pt x="279" y="3"/>
                  <a:pt x="279" y="6"/>
                  <a:pt x="279" y="9"/>
                </a:cubicBezTo>
                <a:cubicBezTo>
                  <a:pt x="279" y="179"/>
                  <a:pt x="160" y="321"/>
                  <a:pt x="0" y="355"/>
                </a:cubicBezTo>
                <a:cubicBezTo>
                  <a:pt x="16" y="407"/>
                  <a:pt x="5" y="435"/>
                  <a:pt x="31" y="435"/>
                </a:cubicBezTo>
                <a:cubicBezTo>
                  <a:pt x="121" y="435"/>
                  <a:pt x="121" y="435"/>
                  <a:pt x="121" y="435"/>
                </a:cubicBezTo>
                <a:cubicBezTo>
                  <a:pt x="211" y="435"/>
                  <a:pt x="211" y="435"/>
                  <a:pt x="211" y="435"/>
                </a:cubicBezTo>
                <a:cubicBezTo>
                  <a:pt x="248" y="435"/>
                  <a:pt x="211" y="383"/>
                  <a:pt x="275" y="287"/>
                </a:cubicBezTo>
                <a:cubicBezTo>
                  <a:pt x="304" y="243"/>
                  <a:pt x="332" y="196"/>
                  <a:pt x="332" y="140"/>
                </a:cubicBezTo>
                <a:cubicBezTo>
                  <a:pt x="332" y="87"/>
                  <a:pt x="312" y="37"/>
                  <a:pt x="279" y="0"/>
                </a:cubicBezTo>
                <a:close/>
              </a:path>
            </a:pathLst>
          </a:custGeom>
          <a:solidFill>
            <a:srgbClr val="FBBC4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 name="íṣļíḋe"/>
          <p:cNvSpPr/>
          <p:nvPr/>
        </p:nvSpPr>
        <p:spPr bwMode="auto">
          <a:xfrm>
            <a:off x="4344963" y="3088082"/>
            <a:ext cx="1311774" cy="1524768"/>
          </a:xfrm>
          <a:custGeom>
            <a:avLst/>
            <a:gdLst>
              <a:gd name="T0" fmla="*/ 13 w 232"/>
              <a:gd name="T1" fmla="*/ 38 h 269"/>
              <a:gd name="T2" fmla="*/ 4 w 232"/>
              <a:gd name="T3" fmla="*/ 37 h 269"/>
              <a:gd name="T4" fmla="*/ 3 w 232"/>
              <a:gd name="T5" fmla="*/ 46 h 269"/>
              <a:gd name="T6" fmla="*/ 6 w 232"/>
              <a:gd name="T7" fmla="*/ 51 h 269"/>
              <a:gd name="T8" fmla="*/ 77 w 232"/>
              <a:gd name="T9" fmla="*/ 265 h 269"/>
              <a:gd name="T10" fmla="*/ 83 w 232"/>
              <a:gd name="T11" fmla="*/ 269 h 269"/>
              <a:gd name="T12" fmla="*/ 85 w 232"/>
              <a:gd name="T13" fmla="*/ 269 h 269"/>
              <a:gd name="T14" fmla="*/ 89 w 232"/>
              <a:gd name="T15" fmla="*/ 260 h 269"/>
              <a:gd name="T16" fmla="*/ 24 w 232"/>
              <a:gd name="T17" fmla="*/ 63 h 269"/>
              <a:gd name="T18" fmla="*/ 76 w 232"/>
              <a:gd name="T19" fmla="*/ 69 h 269"/>
              <a:gd name="T20" fmla="*/ 85 w 232"/>
              <a:gd name="T21" fmla="*/ 64 h 269"/>
              <a:gd name="T22" fmla="*/ 113 w 232"/>
              <a:gd name="T23" fmla="*/ 73 h 269"/>
              <a:gd name="T24" fmla="*/ 145 w 232"/>
              <a:gd name="T25" fmla="*/ 62 h 269"/>
              <a:gd name="T26" fmla="*/ 161 w 232"/>
              <a:gd name="T27" fmla="*/ 68 h 269"/>
              <a:gd name="T28" fmla="*/ 210 w 232"/>
              <a:gd name="T29" fmla="*/ 65 h 269"/>
              <a:gd name="T30" fmla="*/ 146 w 232"/>
              <a:gd name="T31" fmla="*/ 260 h 269"/>
              <a:gd name="T32" fmla="*/ 150 w 232"/>
              <a:gd name="T33" fmla="*/ 269 h 269"/>
              <a:gd name="T34" fmla="*/ 152 w 232"/>
              <a:gd name="T35" fmla="*/ 269 h 269"/>
              <a:gd name="T36" fmla="*/ 158 w 232"/>
              <a:gd name="T37" fmla="*/ 265 h 269"/>
              <a:gd name="T38" fmla="*/ 228 w 232"/>
              <a:gd name="T39" fmla="*/ 50 h 269"/>
              <a:gd name="T40" fmla="*/ 230 w 232"/>
              <a:gd name="T41" fmla="*/ 48 h 269"/>
              <a:gd name="T42" fmla="*/ 229 w 232"/>
              <a:gd name="T43" fmla="*/ 39 h 269"/>
              <a:gd name="T44" fmla="*/ 220 w 232"/>
              <a:gd name="T45" fmla="*/ 40 h 269"/>
              <a:gd name="T46" fmla="*/ 165 w 232"/>
              <a:gd name="T47" fmla="*/ 55 h 269"/>
              <a:gd name="T48" fmla="*/ 154 w 232"/>
              <a:gd name="T49" fmla="*/ 52 h 269"/>
              <a:gd name="T50" fmla="*/ 160 w 232"/>
              <a:gd name="T51" fmla="*/ 31 h 269"/>
              <a:gd name="T52" fmla="*/ 146 w 232"/>
              <a:gd name="T53" fmla="*/ 3 h 269"/>
              <a:gd name="T54" fmla="*/ 132 w 232"/>
              <a:gd name="T55" fmla="*/ 3 h 269"/>
              <a:gd name="T56" fmla="*/ 123 w 232"/>
              <a:gd name="T57" fmla="*/ 32 h 269"/>
              <a:gd name="T58" fmla="*/ 134 w 232"/>
              <a:gd name="T59" fmla="*/ 54 h 269"/>
              <a:gd name="T60" fmla="*/ 95 w 232"/>
              <a:gd name="T61" fmla="*/ 55 h 269"/>
              <a:gd name="T62" fmla="*/ 103 w 232"/>
              <a:gd name="T63" fmla="*/ 32 h 269"/>
              <a:gd name="T64" fmla="*/ 92 w 232"/>
              <a:gd name="T65" fmla="*/ 4 h 269"/>
              <a:gd name="T66" fmla="*/ 77 w 232"/>
              <a:gd name="T67" fmla="*/ 4 h 269"/>
              <a:gd name="T68" fmla="*/ 66 w 232"/>
              <a:gd name="T69" fmla="*/ 32 h 269"/>
              <a:gd name="T70" fmla="*/ 75 w 232"/>
              <a:gd name="T71" fmla="*/ 55 h 269"/>
              <a:gd name="T72" fmla="*/ 72 w 232"/>
              <a:gd name="T73" fmla="*/ 56 h 269"/>
              <a:gd name="T74" fmla="*/ 13 w 232"/>
              <a:gd name="T75" fmla="*/ 38 h 269"/>
              <a:gd name="T76" fmla="*/ 140 w 232"/>
              <a:gd name="T77" fmla="*/ 14 h 269"/>
              <a:gd name="T78" fmla="*/ 140 w 232"/>
              <a:gd name="T79" fmla="*/ 14 h 269"/>
              <a:gd name="T80" fmla="*/ 140 w 232"/>
              <a:gd name="T81" fmla="*/ 14 h 269"/>
              <a:gd name="T82" fmla="*/ 147 w 232"/>
              <a:gd name="T83" fmla="*/ 32 h 269"/>
              <a:gd name="T84" fmla="*/ 143 w 232"/>
              <a:gd name="T85" fmla="*/ 45 h 269"/>
              <a:gd name="T86" fmla="*/ 136 w 232"/>
              <a:gd name="T87" fmla="*/ 31 h 269"/>
              <a:gd name="T88" fmla="*/ 140 w 232"/>
              <a:gd name="T89" fmla="*/ 14 h 269"/>
              <a:gd name="T90" fmla="*/ 84 w 232"/>
              <a:gd name="T91" fmla="*/ 15 h 269"/>
              <a:gd name="T92" fmla="*/ 84 w 232"/>
              <a:gd name="T93" fmla="*/ 15 h 269"/>
              <a:gd name="T94" fmla="*/ 85 w 232"/>
              <a:gd name="T95" fmla="*/ 16 h 269"/>
              <a:gd name="T96" fmla="*/ 89 w 232"/>
              <a:gd name="T97" fmla="*/ 31 h 269"/>
              <a:gd name="T98" fmla="*/ 85 w 232"/>
              <a:gd name="T99" fmla="*/ 47 h 269"/>
              <a:gd name="T100" fmla="*/ 79 w 232"/>
              <a:gd name="T101" fmla="*/ 31 h 269"/>
              <a:gd name="T102" fmla="*/ 84 w 232"/>
              <a:gd name="T103"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9">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3B596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iṩḻíḓe"/>
          <p:cNvSpPr/>
          <p:nvPr/>
        </p:nvSpPr>
        <p:spPr bwMode="auto">
          <a:xfrm>
            <a:off x="5183416" y="3297695"/>
            <a:ext cx="473320" cy="1234015"/>
          </a:xfrm>
          <a:custGeom>
            <a:avLst/>
            <a:gdLst>
              <a:gd name="T0" fmla="*/ 62 w 84"/>
              <a:gd name="T1" fmla="*/ 28 h 218"/>
              <a:gd name="T2" fmla="*/ 0 w 84"/>
              <a:gd name="T3" fmla="*/ 218 h 218"/>
              <a:gd name="T4" fmla="*/ 13 w 84"/>
              <a:gd name="T5" fmla="*/ 218 h 218"/>
              <a:gd name="T6" fmla="*/ 80 w 84"/>
              <a:gd name="T7" fmla="*/ 13 h 218"/>
              <a:gd name="T8" fmla="*/ 82 w 84"/>
              <a:gd name="T9" fmla="*/ 11 h 218"/>
              <a:gd name="T10" fmla="*/ 81 w 84"/>
              <a:gd name="T11" fmla="*/ 2 h 218"/>
              <a:gd name="T12" fmla="*/ 72 w 84"/>
              <a:gd name="T13" fmla="*/ 3 h 218"/>
              <a:gd name="T14" fmla="*/ 43 w 84"/>
              <a:gd name="T15" fmla="*/ 20 h 218"/>
              <a:gd name="T16" fmla="*/ 31 w 84"/>
              <a:gd name="T17" fmla="*/ 34 h 218"/>
              <a:gd name="T18" fmla="*/ 62 w 84"/>
              <a:gd name="T19"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218">
                <a:moveTo>
                  <a:pt x="62" y="28"/>
                </a:moveTo>
                <a:cubicBezTo>
                  <a:pt x="0" y="218"/>
                  <a:pt x="0" y="218"/>
                  <a:pt x="0" y="218"/>
                </a:cubicBezTo>
                <a:cubicBezTo>
                  <a:pt x="13" y="218"/>
                  <a:pt x="13" y="218"/>
                  <a:pt x="13" y="218"/>
                </a:cubicBezTo>
                <a:cubicBezTo>
                  <a:pt x="80" y="13"/>
                  <a:pt x="80" y="13"/>
                  <a:pt x="80" y="13"/>
                </a:cubicBezTo>
                <a:cubicBezTo>
                  <a:pt x="81" y="13"/>
                  <a:pt x="82" y="12"/>
                  <a:pt x="82" y="11"/>
                </a:cubicBezTo>
                <a:cubicBezTo>
                  <a:pt x="84" y="8"/>
                  <a:pt x="84" y="4"/>
                  <a:pt x="81" y="2"/>
                </a:cubicBezTo>
                <a:cubicBezTo>
                  <a:pt x="78" y="0"/>
                  <a:pt x="74" y="0"/>
                  <a:pt x="72" y="3"/>
                </a:cubicBezTo>
                <a:cubicBezTo>
                  <a:pt x="64" y="13"/>
                  <a:pt x="55" y="18"/>
                  <a:pt x="43" y="20"/>
                </a:cubicBezTo>
                <a:cubicBezTo>
                  <a:pt x="39" y="25"/>
                  <a:pt x="35" y="29"/>
                  <a:pt x="31" y="34"/>
                </a:cubicBezTo>
                <a:cubicBezTo>
                  <a:pt x="42" y="34"/>
                  <a:pt x="53" y="33"/>
                  <a:pt x="62" y="28"/>
                </a:cubicBezTo>
                <a:close/>
              </a:path>
            </a:pathLst>
          </a:custGeom>
          <a:solidFill>
            <a:srgbClr val="2547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 name="îšlîḑé"/>
          <p:cNvSpPr/>
          <p:nvPr/>
        </p:nvSpPr>
        <p:spPr bwMode="auto">
          <a:xfrm>
            <a:off x="4588385" y="3977249"/>
            <a:ext cx="246804" cy="554461"/>
          </a:xfrm>
          <a:custGeom>
            <a:avLst/>
            <a:gdLst>
              <a:gd name="T0" fmla="*/ 44 w 44"/>
              <a:gd name="T1" fmla="*/ 98 h 98"/>
              <a:gd name="T2" fmla="*/ 12 w 44"/>
              <a:gd name="T3" fmla="*/ 0 h 98"/>
              <a:gd name="T4" fmla="*/ 0 w 44"/>
              <a:gd name="T5" fmla="*/ 5 h 98"/>
              <a:gd name="T6" fmla="*/ 30 w 44"/>
              <a:gd name="T7" fmla="*/ 98 h 98"/>
              <a:gd name="T8" fmla="*/ 44 w 44"/>
              <a:gd name="T9" fmla="*/ 98 h 98"/>
            </a:gdLst>
            <a:ahLst/>
            <a:cxnLst>
              <a:cxn ang="0">
                <a:pos x="T0" y="T1"/>
              </a:cxn>
              <a:cxn ang="0">
                <a:pos x="T2" y="T3"/>
              </a:cxn>
              <a:cxn ang="0">
                <a:pos x="T4" y="T5"/>
              </a:cxn>
              <a:cxn ang="0">
                <a:pos x="T6" y="T7"/>
              </a:cxn>
              <a:cxn ang="0">
                <a:pos x="T8" y="T9"/>
              </a:cxn>
            </a:cxnLst>
            <a:rect l="0" t="0" r="r" b="b"/>
            <a:pathLst>
              <a:path w="44" h="98">
                <a:moveTo>
                  <a:pt x="44" y="98"/>
                </a:moveTo>
                <a:cubicBezTo>
                  <a:pt x="12" y="0"/>
                  <a:pt x="12" y="0"/>
                  <a:pt x="12" y="0"/>
                </a:cubicBezTo>
                <a:cubicBezTo>
                  <a:pt x="8" y="1"/>
                  <a:pt x="4" y="3"/>
                  <a:pt x="0" y="5"/>
                </a:cubicBezTo>
                <a:cubicBezTo>
                  <a:pt x="30" y="98"/>
                  <a:pt x="30" y="98"/>
                  <a:pt x="30" y="98"/>
                </a:cubicBezTo>
                <a:lnTo>
                  <a:pt x="44" y="98"/>
                </a:lnTo>
                <a:close/>
              </a:path>
            </a:pathLst>
          </a:custGeom>
          <a:solidFill>
            <a:srgbClr val="2547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 name="îSliďê"/>
          <p:cNvSpPr/>
          <p:nvPr/>
        </p:nvSpPr>
        <p:spPr bwMode="auto">
          <a:xfrm>
            <a:off x="4480197" y="4531710"/>
            <a:ext cx="1034543" cy="476702"/>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 name="îṣľiḓé"/>
          <p:cNvSpPr/>
          <p:nvPr/>
        </p:nvSpPr>
        <p:spPr bwMode="auto">
          <a:xfrm>
            <a:off x="4486959" y="4805558"/>
            <a:ext cx="1034543" cy="703219"/>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 name="iŝḻiḓé"/>
          <p:cNvSpPr/>
          <p:nvPr/>
        </p:nvSpPr>
        <p:spPr>
          <a:xfrm rot="5400000">
            <a:off x="3154320" y="1248390"/>
            <a:ext cx="4464496" cy="4464496"/>
          </a:xfrm>
          <a:prstGeom prst="blockArc">
            <a:avLst>
              <a:gd name="adj1" fmla="val 10800000"/>
              <a:gd name="adj2" fmla="val 21450364"/>
              <a:gd name="adj3" fmla="val 11755"/>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4" name="Shape 6065"/>
          <p:cNvSpPr/>
          <p:nvPr/>
        </p:nvSpPr>
        <p:spPr>
          <a:xfrm>
            <a:off x="7173485" y="2387715"/>
            <a:ext cx="577851" cy="577851"/>
          </a:xfrm>
          <a:prstGeom prst="roundRect">
            <a:avLst>
              <a:gd name="adj" fmla="val 50000"/>
            </a:avLst>
          </a:prstGeom>
          <a:solidFill>
            <a:srgbClr val="1A3172"/>
          </a:solidFill>
          <a:ln w="38100" cap="flat">
            <a:solidFill>
              <a:schemeClr val="bg1"/>
            </a:solid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35" name="Shape 6066"/>
          <p:cNvSpPr/>
          <p:nvPr/>
        </p:nvSpPr>
        <p:spPr>
          <a:xfrm>
            <a:off x="7322556" y="2535738"/>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132" name="Rectangle 30"/>
          <p:cNvSpPr/>
          <p:nvPr/>
        </p:nvSpPr>
        <p:spPr bwMode="auto">
          <a:xfrm>
            <a:off x="7750187" y="2789995"/>
            <a:ext cx="3076212" cy="6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spcBef>
                <a:spcPct val="0"/>
              </a:spcBef>
              <a:defRPr/>
            </a:pPr>
            <a:r>
              <a:rPr lang="zh-CN" altLang="zh-CN" sz="1500" b="1" dirty="0">
                <a:latin typeface="等线" panose="02010600030101010101" pitchFamily="2" charset="-122"/>
                <a:ea typeface="等线" panose="02010600030101010101" pitchFamily="2" charset="-122"/>
              </a:rPr>
              <a:t>利用大数据、云计算等技术，通过物联网一体化平台对数据进行处理</a:t>
            </a:r>
            <a:endParaRPr kumimoji="0" lang="zh-CN" altLang="en-US" sz="15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133" name="TextBox 31"/>
          <p:cNvSpPr txBox="1"/>
          <p:nvPr/>
        </p:nvSpPr>
        <p:spPr bwMode="auto">
          <a:xfrm>
            <a:off x="7751271" y="2459636"/>
            <a:ext cx="350332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zh-CN" sz="2000" b="1" dirty="0">
                <a:latin typeface="等线" panose="02010600030101010101" pitchFamily="2" charset="-122"/>
                <a:ea typeface="等线" panose="02010600030101010101" pitchFamily="2" charset="-122"/>
              </a:rPr>
              <a:t>管理服务层</a:t>
            </a:r>
            <a:endParaRPr kumimoji="0" lang="en-US" altLang="zh-CN" sz="20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143" name="Shape 6065"/>
          <p:cNvSpPr/>
          <p:nvPr/>
        </p:nvSpPr>
        <p:spPr>
          <a:xfrm>
            <a:off x="7259005" y="3788990"/>
            <a:ext cx="577851" cy="577851"/>
          </a:xfrm>
          <a:prstGeom prst="roundRect">
            <a:avLst>
              <a:gd name="adj" fmla="val 50000"/>
            </a:avLst>
          </a:prstGeom>
          <a:solidFill>
            <a:srgbClr val="1A3172"/>
          </a:solidFill>
          <a:ln w="38100" cap="flat">
            <a:solidFill>
              <a:schemeClr val="bg1"/>
            </a:solid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44" name="Shape 6066"/>
          <p:cNvSpPr/>
          <p:nvPr/>
        </p:nvSpPr>
        <p:spPr>
          <a:xfrm>
            <a:off x="7408076" y="3937013"/>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141" name="Rectangle 30"/>
          <p:cNvSpPr/>
          <p:nvPr/>
        </p:nvSpPr>
        <p:spPr bwMode="auto">
          <a:xfrm>
            <a:off x="7835778" y="4210425"/>
            <a:ext cx="4132221" cy="6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spcBef>
                <a:spcPct val="0"/>
              </a:spcBef>
              <a:defRPr/>
            </a:pPr>
            <a:r>
              <a:rPr lang="zh-CN" altLang="zh-CN" sz="1500" b="1" dirty="0">
                <a:latin typeface="等线" panose="02010600030101010101" pitchFamily="2" charset="-122"/>
                <a:ea typeface="等线" panose="02010600030101010101" pitchFamily="2" charset="-122"/>
              </a:rPr>
              <a:t>将感知识别层收集到的数据通过</a:t>
            </a:r>
            <a:r>
              <a:rPr lang="en-US" altLang="zh-CN" sz="1500" b="1" dirty="0" err="1">
                <a:latin typeface="等线" panose="02010600030101010101" pitchFamily="2" charset="-122"/>
                <a:ea typeface="等线" panose="02010600030101010101" pitchFamily="2" charset="-122"/>
              </a:rPr>
              <a:t>WiFi</a:t>
            </a:r>
            <a:r>
              <a:rPr lang="zh-CN" altLang="zh-CN" sz="1500" b="1" dirty="0">
                <a:latin typeface="等线" panose="02010600030101010101" pitchFamily="2" charset="-122"/>
                <a:ea typeface="等线" panose="02010600030101010101" pitchFamily="2" charset="-122"/>
              </a:rPr>
              <a:t>或</a:t>
            </a:r>
            <a:r>
              <a:rPr lang="en-US" altLang="zh-CN" sz="1500" b="1" dirty="0">
                <a:latin typeface="等线" panose="02010600030101010101" pitchFamily="2" charset="-122"/>
                <a:ea typeface="等线" panose="02010600030101010101" pitchFamily="2" charset="-122"/>
              </a:rPr>
              <a:t>5G</a:t>
            </a:r>
            <a:r>
              <a:rPr lang="zh-CN" altLang="zh-CN" sz="1500" b="1" dirty="0">
                <a:latin typeface="等线" panose="02010600030101010101" pitchFamily="2" charset="-122"/>
                <a:ea typeface="等线" panose="02010600030101010101" pitchFamily="2" charset="-122"/>
              </a:rPr>
              <a:t>网络，与医疗信息系统进行对接，传向管理服务层</a:t>
            </a:r>
            <a:endParaRPr kumimoji="0" lang="zh-CN" altLang="en-US" sz="15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142" name="TextBox 31"/>
          <p:cNvSpPr txBox="1"/>
          <p:nvPr/>
        </p:nvSpPr>
        <p:spPr bwMode="auto">
          <a:xfrm>
            <a:off x="7836863" y="3880066"/>
            <a:ext cx="322924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zh-CN" sz="2000" b="1" dirty="0">
                <a:latin typeface="等线" panose="02010600030101010101" pitchFamily="2" charset="-122"/>
                <a:ea typeface="等线" panose="02010600030101010101" pitchFamily="2" charset="-122"/>
              </a:rPr>
              <a:t>网络构建层</a:t>
            </a:r>
            <a:endParaRPr kumimoji="0" lang="en-US" altLang="zh-CN" sz="20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146" name="Shape 6065"/>
          <p:cNvSpPr/>
          <p:nvPr/>
        </p:nvSpPr>
        <p:spPr>
          <a:xfrm>
            <a:off x="6357714" y="5057175"/>
            <a:ext cx="577851" cy="577851"/>
          </a:xfrm>
          <a:prstGeom prst="roundRect">
            <a:avLst>
              <a:gd name="adj" fmla="val 50000"/>
            </a:avLst>
          </a:prstGeom>
          <a:solidFill>
            <a:srgbClr val="1A3172"/>
          </a:solidFill>
          <a:ln w="38100" cap="flat">
            <a:solidFill>
              <a:schemeClr val="bg1"/>
            </a:solid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47" name="Shape 6066"/>
          <p:cNvSpPr/>
          <p:nvPr/>
        </p:nvSpPr>
        <p:spPr>
          <a:xfrm>
            <a:off x="6506785" y="5205198"/>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149" name="Rectangle 30"/>
          <p:cNvSpPr/>
          <p:nvPr/>
        </p:nvSpPr>
        <p:spPr bwMode="auto">
          <a:xfrm>
            <a:off x="6922764" y="5458703"/>
            <a:ext cx="5013721" cy="6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ct val="0"/>
              </a:spcBef>
              <a:spcAft>
                <a:spcPts val="0"/>
              </a:spcAft>
              <a:buClrTx/>
              <a:buSzTx/>
              <a:buFontTx/>
              <a:buNone/>
              <a:tabLst/>
              <a:defRPr/>
            </a:pPr>
            <a:r>
              <a:rPr lang="zh-CN" altLang="zh-CN" sz="1500" b="1" dirty="0">
                <a:effectLst/>
                <a:latin typeface="等线" panose="02010600030101010101" pitchFamily="2" charset="-122"/>
                <a:ea typeface="等线" panose="02010600030101010101" pitchFamily="2" charset="-122"/>
                <a:cs typeface="Times New Roman" panose="02020603050405020304" pitchFamily="18" charset="0"/>
              </a:rPr>
              <a:t>通过传感装置组成各类模块，将收集到的数据进行汇总</a:t>
            </a:r>
            <a:endParaRPr kumimoji="0" lang="zh-CN" altLang="en-US" sz="15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150" name="TextBox 31"/>
          <p:cNvSpPr txBox="1"/>
          <p:nvPr/>
        </p:nvSpPr>
        <p:spPr bwMode="auto">
          <a:xfrm>
            <a:off x="6923849" y="5128344"/>
            <a:ext cx="350332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zh-CN" sz="2000" b="1">
                <a:latin typeface="等线" panose="02010600030101010101" pitchFamily="2" charset="-122"/>
                <a:ea typeface="等线" panose="02010600030101010101" pitchFamily="2" charset="-122"/>
                <a:cs typeface="Times New Roman" panose="02020603050405020304" pitchFamily="18" charset="0"/>
              </a:rPr>
              <a:t>感知识别层</a:t>
            </a:r>
            <a:endParaRPr kumimoji="0" lang="en-US" altLang="zh-CN" sz="20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8" name="标题 1">
            <a:extLst>
              <a:ext uri="{FF2B5EF4-FFF2-40B4-BE49-F238E27FC236}">
                <a16:creationId xmlns:a16="http://schemas.microsoft.com/office/drawing/2014/main" id="{4A18599F-9F92-1F0B-A71F-5F6539056432}"/>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系统总体设计概述</a:t>
            </a:r>
          </a:p>
        </p:txBody>
      </p:sp>
      <p:grpSp>
        <p:nvGrpSpPr>
          <p:cNvPr id="9" name="组合 8">
            <a:extLst>
              <a:ext uri="{FF2B5EF4-FFF2-40B4-BE49-F238E27FC236}">
                <a16:creationId xmlns:a16="http://schemas.microsoft.com/office/drawing/2014/main" id="{BDA51365-D4E1-658C-5326-046301BCB8E8}"/>
              </a:ext>
            </a:extLst>
          </p:cNvPr>
          <p:cNvGrpSpPr/>
          <p:nvPr/>
        </p:nvGrpSpPr>
        <p:grpSpPr>
          <a:xfrm>
            <a:off x="562521" y="1799578"/>
            <a:ext cx="2398544" cy="2457163"/>
            <a:chOff x="2888296" y="1312776"/>
            <a:chExt cx="2358937" cy="3396003"/>
          </a:xfrm>
        </p:grpSpPr>
        <p:sp>
          <p:nvSpPr>
            <p:cNvPr id="10" name="立方体 9">
              <a:extLst>
                <a:ext uri="{FF2B5EF4-FFF2-40B4-BE49-F238E27FC236}">
                  <a16:creationId xmlns:a16="http://schemas.microsoft.com/office/drawing/2014/main" id="{E1210C35-E098-03FC-517E-1CDB5F3375EF}"/>
                </a:ext>
              </a:extLst>
            </p:cNvPr>
            <p:cNvSpPr/>
            <p:nvPr/>
          </p:nvSpPr>
          <p:spPr>
            <a:xfrm>
              <a:off x="3328580" y="1312776"/>
              <a:ext cx="1918653" cy="850583"/>
            </a:xfrm>
            <a:prstGeom prst="cube">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500" b="1" kern="100" dirty="0">
                  <a:effectLst/>
                  <a:latin typeface="等线" panose="02010600030101010101" pitchFamily="2" charset="-122"/>
                  <a:ea typeface="等线" panose="02010600030101010101" pitchFamily="2" charset="-122"/>
                  <a:cs typeface="Times New Roman" panose="02020603050405020304" pitchFamily="18" charset="0"/>
                </a:rPr>
                <a:t>综合应用层</a:t>
              </a:r>
            </a:p>
          </p:txBody>
        </p:sp>
        <p:sp>
          <p:nvSpPr>
            <p:cNvPr id="11" name="立方体 10">
              <a:extLst>
                <a:ext uri="{FF2B5EF4-FFF2-40B4-BE49-F238E27FC236}">
                  <a16:creationId xmlns:a16="http://schemas.microsoft.com/office/drawing/2014/main" id="{F573C497-4959-D9E6-C70D-F2B0564834C3}"/>
                </a:ext>
              </a:extLst>
            </p:cNvPr>
            <p:cNvSpPr/>
            <p:nvPr/>
          </p:nvSpPr>
          <p:spPr>
            <a:xfrm>
              <a:off x="3180251" y="2153286"/>
              <a:ext cx="1918653" cy="850583"/>
            </a:xfrm>
            <a:prstGeom prst="cub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500" b="1" kern="100" dirty="0">
                  <a:effectLst/>
                  <a:latin typeface="等线" panose="02010600030101010101" pitchFamily="2" charset="-122"/>
                  <a:ea typeface="等线" panose="02010600030101010101" pitchFamily="2" charset="-122"/>
                  <a:cs typeface="Times New Roman" panose="02020603050405020304" pitchFamily="18" charset="0"/>
                </a:rPr>
                <a:t>管理服务层</a:t>
              </a:r>
            </a:p>
          </p:txBody>
        </p:sp>
        <p:sp>
          <p:nvSpPr>
            <p:cNvPr id="12" name="立方体 11">
              <a:extLst>
                <a:ext uri="{FF2B5EF4-FFF2-40B4-BE49-F238E27FC236}">
                  <a16:creationId xmlns:a16="http://schemas.microsoft.com/office/drawing/2014/main" id="{4F4CE544-BBB0-613A-C6A5-696091547700}"/>
                </a:ext>
              </a:extLst>
            </p:cNvPr>
            <p:cNvSpPr/>
            <p:nvPr/>
          </p:nvSpPr>
          <p:spPr>
            <a:xfrm>
              <a:off x="3040806" y="3005055"/>
              <a:ext cx="1918653" cy="850582"/>
            </a:xfrm>
            <a:prstGeom prst="cub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500" b="1" kern="100" dirty="0">
                  <a:effectLst/>
                  <a:latin typeface="等线" panose="02010600030101010101" pitchFamily="2" charset="-122"/>
                  <a:ea typeface="等线" panose="02010600030101010101" pitchFamily="2" charset="-122"/>
                  <a:cs typeface="Times New Roman" panose="02020603050405020304" pitchFamily="18" charset="0"/>
                </a:rPr>
                <a:t>网络构建层</a:t>
              </a:r>
            </a:p>
          </p:txBody>
        </p:sp>
        <p:sp>
          <p:nvSpPr>
            <p:cNvPr id="13" name="立方体 12">
              <a:extLst>
                <a:ext uri="{FF2B5EF4-FFF2-40B4-BE49-F238E27FC236}">
                  <a16:creationId xmlns:a16="http://schemas.microsoft.com/office/drawing/2014/main" id="{481503C4-FD78-D9CE-C27E-60655EA3C361}"/>
                </a:ext>
              </a:extLst>
            </p:cNvPr>
            <p:cNvSpPr/>
            <p:nvPr/>
          </p:nvSpPr>
          <p:spPr>
            <a:xfrm>
              <a:off x="2888296" y="3858197"/>
              <a:ext cx="1918653" cy="850582"/>
            </a:xfrm>
            <a:prstGeom prst="cub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500" b="1" kern="100" dirty="0">
                  <a:effectLst/>
                  <a:latin typeface="等线" panose="02010600030101010101" pitchFamily="2" charset="-122"/>
                  <a:ea typeface="等线" panose="02010600030101010101" pitchFamily="2" charset="-122"/>
                  <a:cs typeface="Times New Roman" panose="02020603050405020304" pitchFamily="18" charset="0"/>
                </a:rPr>
                <a:t>感知识别层</a:t>
              </a:r>
            </a:p>
          </p:txBody>
        </p:sp>
      </p:grpSp>
      <p:sp>
        <p:nvSpPr>
          <p:cNvPr id="16" name="文本框 15">
            <a:extLst>
              <a:ext uri="{FF2B5EF4-FFF2-40B4-BE49-F238E27FC236}">
                <a16:creationId xmlns:a16="http://schemas.microsoft.com/office/drawing/2014/main" id="{719D6D25-893E-A212-EA78-53F33AD8B1BC}"/>
              </a:ext>
            </a:extLst>
          </p:cNvPr>
          <p:cNvSpPr txBox="1"/>
          <p:nvPr/>
        </p:nvSpPr>
        <p:spPr>
          <a:xfrm>
            <a:off x="705807" y="4413557"/>
            <a:ext cx="2125250" cy="784830"/>
          </a:xfrm>
          <a:prstGeom prst="rect">
            <a:avLst/>
          </a:prstGeom>
          <a:noFill/>
        </p:spPr>
        <p:txBody>
          <a:bodyPr wrap="square">
            <a:spAutoFit/>
          </a:bodyPr>
          <a:lstStyle/>
          <a:p>
            <a:pPr algn="ctr"/>
            <a:r>
              <a:rPr lang="zh-CN" altLang="zh-CN" sz="1500" dirty="0">
                <a:effectLst/>
                <a:latin typeface="楷体" panose="02010609060101010101" pitchFamily="49" charset="-122"/>
                <a:ea typeface="楷体" panose="02010609060101010101" pitchFamily="49" charset="-122"/>
                <a:cs typeface="Times New Roman" panose="02020603050405020304" pitchFamily="18" charset="0"/>
              </a:rPr>
              <a:t>本</a:t>
            </a:r>
            <a:r>
              <a:rPr lang="zh-CN" altLang="en-US" sz="1500" dirty="0">
                <a:latin typeface="楷体" panose="02010609060101010101" pitchFamily="49" charset="-122"/>
                <a:ea typeface="楷体" panose="02010609060101010101" pitchFamily="49" charset="-122"/>
                <a:cs typeface="Times New Roman" panose="02020603050405020304" pitchFamily="18" charset="0"/>
              </a:rPr>
              <a:t>系统</a:t>
            </a:r>
            <a:r>
              <a:rPr lang="zh-CN" altLang="zh-CN" sz="1500" dirty="0">
                <a:effectLst/>
                <a:latin typeface="楷体" panose="02010609060101010101" pitchFamily="49" charset="-122"/>
                <a:ea typeface="楷体" panose="02010609060101010101" pitchFamily="49" charset="-122"/>
                <a:cs typeface="Times New Roman" panose="02020603050405020304" pitchFamily="18" charset="0"/>
              </a:rPr>
              <a:t>依照物联网</a:t>
            </a:r>
            <a:endParaRPr lang="en-US" altLang="zh-CN" sz="1500" dirty="0">
              <a:effectLst/>
              <a:latin typeface="楷体" panose="02010609060101010101" pitchFamily="49" charset="-122"/>
              <a:ea typeface="楷体" panose="02010609060101010101" pitchFamily="49" charset="-122"/>
              <a:cs typeface="Times New Roman" panose="02020603050405020304" pitchFamily="18" charset="0"/>
            </a:endParaRPr>
          </a:p>
          <a:p>
            <a:pPr algn="ctr"/>
            <a:r>
              <a:rPr lang="zh-CN" altLang="zh-CN" sz="1500" dirty="0">
                <a:effectLst/>
                <a:latin typeface="楷体" panose="02010609060101010101" pitchFamily="49" charset="-122"/>
                <a:ea typeface="楷体" panose="02010609060101010101" pitchFamily="49" charset="-122"/>
                <a:cs typeface="Times New Roman" panose="02020603050405020304" pitchFamily="18" charset="0"/>
              </a:rPr>
              <a:t>“感、联、知、控”</a:t>
            </a:r>
            <a:endParaRPr lang="en-US" altLang="zh-CN" sz="1500" dirty="0">
              <a:effectLst/>
              <a:latin typeface="楷体" panose="02010609060101010101" pitchFamily="49" charset="-122"/>
              <a:ea typeface="楷体" panose="02010609060101010101" pitchFamily="49" charset="-122"/>
              <a:cs typeface="Times New Roman" panose="02020603050405020304" pitchFamily="18" charset="0"/>
            </a:endParaRPr>
          </a:p>
          <a:p>
            <a:pPr algn="ctr"/>
            <a:r>
              <a:rPr lang="zh-CN" altLang="zh-CN" sz="1500" dirty="0">
                <a:effectLst/>
                <a:latin typeface="楷体" panose="02010609060101010101" pitchFamily="49" charset="-122"/>
                <a:ea typeface="楷体" panose="02010609060101010101" pitchFamily="49" charset="-122"/>
                <a:cs typeface="Times New Roman" panose="02020603050405020304" pitchFamily="18" charset="0"/>
              </a:rPr>
              <a:t>四层基本架构进行设计</a:t>
            </a:r>
            <a:endParaRPr lang="zh-CN" altLang="en-US" sz="1500" dirty="0">
              <a:latin typeface="楷体" panose="02010609060101010101" pitchFamily="49" charset="-122"/>
              <a:ea typeface="楷体" panose="02010609060101010101" pitchFamily="49" charset="-122"/>
            </a:endParaRPr>
          </a:p>
        </p:txBody>
      </p:sp>
      <p:sp>
        <p:nvSpPr>
          <p:cNvPr id="18" name="Shape 6065">
            <a:extLst>
              <a:ext uri="{FF2B5EF4-FFF2-40B4-BE49-F238E27FC236}">
                <a16:creationId xmlns:a16="http://schemas.microsoft.com/office/drawing/2014/main" id="{54EE3FBE-4279-C178-1400-D29A45696BE5}"/>
              </a:ext>
            </a:extLst>
          </p:cNvPr>
          <p:cNvSpPr/>
          <p:nvPr/>
        </p:nvSpPr>
        <p:spPr>
          <a:xfrm>
            <a:off x="5864225" y="1007372"/>
            <a:ext cx="577851" cy="577851"/>
          </a:xfrm>
          <a:prstGeom prst="roundRect">
            <a:avLst>
              <a:gd name="adj" fmla="val 50000"/>
            </a:avLst>
          </a:prstGeom>
          <a:solidFill>
            <a:srgbClr val="1A3172"/>
          </a:solidFill>
          <a:ln w="38100" cap="flat">
            <a:solidFill>
              <a:schemeClr val="bg1"/>
            </a:solid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tabLst/>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9" name="Shape 6066">
            <a:extLst>
              <a:ext uri="{FF2B5EF4-FFF2-40B4-BE49-F238E27FC236}">
                <a16:creationId xmlns:a16="http://schemas.microsoft.com/office/drawing/2014/main" id="{BC6A552B-DF90-EDA1-7970-9EE4821031BE}"/>
              </a:ext>
            </a:extLst>
          </p:cNvPr>
          <p:cNvSpPr/>
          <p:nvPr/>
        </p:nvSpPr>
        <p:spPr>
          <a:xfrm>
            <a:off x="6013296" y="1155395"/>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21" name="Rectangle 30">
            <a:extLst>
              <a:ext uri="{FF2B5EF4-FFF2-40B4-BE49-F238E27FC236}">
                <a16:creationId xmlns:a16="http://schemas.microsoft.com/office/drawing/2014/main" id="{B67D976E-C3A2-C49D-EF88-90C5C116CDDD}"/>
              </a:ext>
            </a:extLst>
          </p:cNvPr>
          <p:cNvSpPr/>
          <p:nvPr/>
        </p:nvSpPr>
        <p:spPr bwMode="auto">
          <a:xfrm>
            <a:off x="6509993" y="1414679"/>
            <a:ext cx="5137453" cy="63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50000"/>
              </a:lnSpc>
              <a:spcBef>
                <a:spcPct val="0"/>
              </a:spcBef>
              <a:defRPr/>
            </a:pPr>
            <a:r>
              <a:rPr lang="zh-CN" altLang="zh-CN" sz="1500" b="1" dirty="0">
                <a:latin typeface="等线" panose="02010600030101010101" pitchFamily="2" charset="-122"/>
                <a:ea typeface="等线" panose="02010600030101010101" pitchFamily="2" charset="-122"/>
              </a:rPr>
              <a:t>将管理服务层处理好的信息以网页的形式呈现给医护人员，并实现可交互功能，以便医护人员对病人进行智慧医疗</a:t>
            </a:r>
            <a:endParaRPr kumimoji="0" lang="zh-CN" altLang="en-US" sz="15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22" name="TextBox 31">
            <a:extLst>
              <a:ext uri="{FF2B5EF4-FFF2-40B4-BE49-F238E27FC236}">
                <a16:creationId xmlns:a16="http://schemas.microsoft.com/office/drawing/2014/main" id="{8393DB72-05C5-F6E2-821B-5B544CE0CBEB}"/>
              </a:ext>
            </a:extLst>
          </p:cNvPr>
          <p:cNvSpPr txBox="1"/>
          <p:nvPr/>
        </p:nvSpPr>
        <p:spPr bwMode="auto">
          <a:xfrm>
            <a:off x="6511078" y="1084320"/>
            <a:ext cx="350332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defRPr/>
            </a:pPr>
            <a:r>
              <a:rPr lang="zh-CN" altLang="zh-CN" sz="2000" b="1" dirty="0">
                <a:latin typeface="等线" panose="02010600030101010101" pitchFamily="2" charset="-122"/>
                <a:ea typeface="等线" panose="02010600030101010101" pitchFamily="2" charset="-122"/>
              </a:rPr>
              <a:t>综合应用层</a:t>
            </a:r>
            <a:endParaRPr kumimoji="0" lang="en-US" altLang="zh-CN" sz="20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pic>
        <p:nvPicPr>
          <p:cNvPr id="2" name="Picture 2">
            <a:extLst>
              <a:ext uri="{FF2B5EF4-FFF2-40B4-BE49-F238E27FC236}">
                <a16:creationId xmlns:a16="http://schemas.microsoft.com/office/drawing/2014/main" id="{DD6EA945-C75A-0A01-C57F-FF4291684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C7B91E9-8A16-81E5-49F2-169BA410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57174-C9F7-A60A-5EB0-5ACBEA00A666}"/>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系统设计方案</a:t>
            </a:r>
          </a:p>
        </p:txBody>
      </p:sp>
      <p:sp>
        <p:nvSpPr>
          <p:cNvPr id="13" name="文本框 12">
            <a:extLst>
              <a:ext uri="{FF2B5EF4-FFF2-40B4-BE49-F238E27FC236}">
                <a16:creationId xmlns:a16="http://schemas.microsoft.com/office/drawing/2014/main" id="{7E1BCBC7-2126-4422-BEB5-8ACFA8B47447}"/>
              </a:ext>
            </a:extLst>
          </p:cNvPr>
          <p:cNvSpPr txBox="1"/>
          <p:nvPr/>
        </p:nvSpPr>
        <p:spPr>
          <a:xfrm>
            <a:off x="0" y="6444404"/>
            <a:ext cx="12192000" cy="369332"/>
          </a:xfrm>
          <a:prstGeom prst="rect">
            <a:avLst/>
          </a:prstGeom>
          <a:noFill/>
        </p:spPr>
        <p:txBody>
          <a:bodyPr wrap="square">
            <a:spAutoFit/>
          </a:bodyPr>
          <a:lstStyle/>
          <a:p>
            <a:pPr algn="ctr"/>
            <a:r>
              <a:rPr lang="zh-CN" altLang="en-US" sz="1800" b="1" dirty="0">
                <a:effectLst/>
                <a:ea typeface="楷体" panose="02010609060101010101" pitchFamily="49" charset="-122"/>
                <a:cs typeface="Times New Roman" panose="02020603050405020304" pitchFamily="18" charset="0"/>
              </a:rPr>
              <a:t>基于物联网的智能病房管理系统工作结构图</a:t>
            </a:r>
            <a:endParaRPr lang="zh-CN" altLang="en-US" b="1" dirty="0"/>
          </a:p>
        </p:txBody>
      </p:sp>
      <p:graphicFrame>
        <p:nvGraphicFramePr>
          <p:cNvPr id="17" name="对象 16">
            <a:extLst>
              <a:ext uri="{FF2B5EF4-FFF2-40B4-BE49-F238E27FC236}">
                <a16:creationId xmlns:a16="http://schemas.microsoft.com/office/drawing/2014/main" id="{251A0BF5-370A-B683-F2B3-DE81A3076A06}"/>
              </a:ext>
            </a:extLst>
          </p:cNvPr>
          <p:cNvGraphicFramePr>
            <a:graphicFrameLocks noChangeAspect="1"/>
          </p:cNvGraphicFramePr>
          <p:nvPr>
            <p:extLst>
              <p:ext uri="{D42A27DB-BD31-4B8C-83A1-F6EECF244321}">
                <p14:modId xmlns:p14="http://schemas.microsoft.com/office/powerpoint/2010/main" val="536274362"/>
              </p:ext>
            </p:extLst>
          </p:nvPr>
        </p:nvGraphicFramePr>
        <p:xfrm>
          <a:off x="2755899" y="863930"/>
          <a:ext cx="6680201" cy="5648300"/>
        </p:xfrm>
        <a:graphic>
          <a:graphicData uri="http://schemas.openxmlformats.org/presentationml/2006/ole">
            <mc:AlternateContent xmlns:mc="http://schemas.openxmlformats.org/markup-compatibility/2006">
              <mc:Choice xmlns:v="urn:schemas-microsoft-com:vml" Requires="v">
                <p:oleObj spid="_x0000_s1029" name="Document" r:id="rId4" imgW="5272095" imgH="4457362" progId="Word.Document.12">
                  <p:embed/>
                </p:oleObj>
              </mc:Choice>
              <mc:Fallback>
                <p:oleObj name="Document" r:id="rId4" imgW="5272095" imgH="4457362" progId="Word.Document.12">
                  <p:embed/>
                  <p:pic>
                    <p:nvPicPr>
                      <p:cNvPr id="0" name=""/>
                      <p:cNvPicPr/>
                      <p:nvPr/>
                    </p:nvPicPr>
                    <p:blipFill>
                      <a:blip r:embed="rId5"/>
                      <a:stretch>
                        <a:fillRect/>
                      </a:stretch>
                    </p:blipFill>
                    <p:spPr>
                      <a:xfrm>
                        <a:off x="2755899" y="863930"/>
                        <a:ext cx="6680201" cy="5648300"/>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E88A4202-85F6-0894-B0A4-24035549F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CD13F4B-02F0-4850-EEF1-FE8C2A253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06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57174-C9F7-A60A-5EB0-5ACBEA00A666}"/>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系统技术实现</a:t>
            </a:r>
          </a:p>
        </p:txBody>
      </p:sp>
      <p:pic>
        <p:nvPicPr>
          <p:cNvPr id="3" name="Picture 2">
            <a:extLst>
              <a:ext uri="{FF2B5EF4-FFF2-40B4-BE49-F238E27FC236}">
                <a16:creationId xmlns:a16="http://schemas.microsoft.com/office/drawing/2014/main" id="{E88A4202-85F6-0894-B0A4-24035549F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CD13F4B-02F0-4850-EEF1-FE8C2A253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2511FD94-284F-496A-9A9B-5A3BFF3A1E6D}"/>
              </a:ext>
            </a:extLst>
          </p:cNvPr>
          <p:cNvGrpSpPr/>
          <p:nvPr/>
        </p:nvGrpSpPr>
        <p:grpSpPr>
          <a:xfrm>
            <a:off x="669925" y="3673328"/>
            <a:ext cx="10850564" cy="2949679"/>
            <a:chOff x="669925" y="3800364"/>
            <a:chExt cx="10850564" cy="2949679"/>
          </a:xfrm>
        </p:grpSpPr>
        <p:sp>
          <p:nvSpPr>
            <p:cNvPr id="7" name="í$ḻiḓe">
              <a:extLst>
                <a:ext uri="{FF2B5EF4-FFF2-40B4-BE49-F238E27FC236}">
                  <a16:creationId xmlns:a16="http://schemas.microsoft.com/office/drawing/2014/main" id="{0AFD0CEB-4E53-4D83-9C81-8BDFB8B253ED}"/>
                </a:ext>
              </a:extLst>
            </p:cNvPr>
            <p:cNvSpPr/>
            <p:nvPr/>
          </p:nvSpPr>
          <p:spPr>
            <a:xfrm>
              <a:off x="669925" y="4124619"/>
              <a:ext cx="2558278" cy="2334773"/>
            </a:xfrm>
            <a:prstGeom prst="roundRect">
              <a:avLst>
                <a:gd name="adj" fmla="val 2415"/>
              </a:avLst>
            </a:prstGeom>
            <a:solidFill>
              <a:schemeClr val="accent1">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8" name="ïS1iďê">
              <a:extLst>
                <a:ext uri="{FF2B5EF4-FFF2-40B4-BE49-F238E27FC236}">
                  <a16:creationId xmlns:a16="http://schemas.microsoft.com/office/drawing/2014/main" id="{89A2F68D-3C95-45CE-8289-1CFF2E53310E}"/>
                </a:ext>
              </a:extLst>
            </p:cNvPr>
            <p:cNvSpPr/>
            <p:nvPr/>
          </p:nvSpPr>
          <p:spPr>
            <a:xfrm>
              <a:off x="784270" y="3800364"/>
              <a:ext cx="1880470"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800" b="1" dirty="0">
                  <a:effectLst/>
                  <a:latin typeface="等线" panose="02010600030101010101" pitchFamily="2" charset="-122"/>
                  <a:ea typeface="等线" panose="02010600030101010101" pitchFamily="2" charset="-122"/>
                  <a:cs typeface="Times New Roman" panose="02020603050405020304" pitchFamily="18" charset="0"/>
                </a:rPr>
                <a:t>感知识别层</a:t>
              </a:r>
              <a:endPar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
          <p:nvSpPr>
            <p:cNvPr id="9" name="îşḻíḑe">
              <a:extLst>
                <a:ext uri="{FF2B5EF4-FFF2-40B4-BE49-F238E27FC236}">
                  <a16:creationId xmlns:a16="http://schemas.microsoft.com/office/drawing/2014/main" id="{38520751-B6C0-4B1A-9A56-6BDBF02B289A}"/>
                </a:ext>
              </a:extLst>
            </p:cNvPr>
            <p:cNvSpPr txBox="1"/>
            <p:nvPr/>
          </p:nvSpPr>
          <p:spPr bwMode="auto">
            <a:xfrm>
              <a:off x="1179863" y="3998025"/>
              <a:ext cx="54"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10" name="îṣľídê">
              <a:extLst>
                <a:ext uri="{FF2B5EF4-FFF2-40B4-BE49-F238E27FC236}">
                  <a16:creationId xmlns:a16="http://schemas.microsoft.com/office/drawing/2014/main" id="{2F580397-37AC-4D0D-A7A9-2B04C8BC2F5C}"/>
                </a:ext>
              </a:extLst>
            </p:cNvPr>
            <p:cNvSpPr/>
            <p:nvPr/>
          </p:nvSpPr>
          <p:spPr bwMode="auto">
            <a:xfrm>
              <a:off x="784270" y="4501919"/>
              <a:ext cx="2443930"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400" dirty="0">
                  <a:latin typeface="华文中宋" panose="02010600040101010101" pitchFamily="2" charset="-122"/>
                  <a:ea typeface="华文中宋" panose="02010600040101010101" pitchFamily="2" charset="-122"/>
                </a:rPr>
                <a:t>射频识别（</a:t>
              </a:r>
              <a:r>
                <a:rPr lang="en-US" altLang="zh-CN" sz="1400" dirty="0">
                  <a:latin typeface="华文中宋" panose="02010600040101010101" pitchFamily="2" charset="-122"/>
                  <a:ea typeface="华文中宋" panose="02010600040101010101" pitchFamily="2" charset="-122"/>
                </a:rPr>
                <a:t>RFID</a:t>
              </a:r>
              <a:r>
                <a:rPr lang="zh-CN" altLang="en-US" sz="1400" dirty="0">
                  <a:latin typeface="华文中宋" panose="02010600040101010101" pitchFamily="2" charset="-122"/>
                  <a:ea typeface="华文中宋" panose="02010600040101010101" pitchFamily="2" charset="-122"/>
                </a:rPr>
                <a:t>）技术</a:t>
              </a:r>
              <a:endParaRPr lang="en-US" altLang="zh-CN" sz="1400" dirty="0">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solidFill>
                    <a:srgbClr val="000000"/>
                  </a:solidFill>
                  <a:latin typeface="华文中宋" panose="02010600040101010101" pitchFamily="2" charset="-122"/>
                  <a:ea typeface="华文中宋" panose="02010600040101010101" pitchFamily="2" charset="-122"/>
                </a:rPr>
                <a:t>无线传感器网络（</a:t>
              </a:r>
              <a:r>
                <a:rPr lang="en-US" altLang="zh-CN" sz="1400" dirty="0">
                  <a:solidFill>
                    <a:srgbClr val="000000"/>
                  </a:solidFill>
                  <a:latin typeface="华文中宋" panose="02010600040101010101" pitchFamily="2" charset="-122"/>
                  <a:ea typeface="华文中宋" panose="02010600040101010101" pitchFamily="2" charset="-122"/>
                </a:rPr>
                <a:t>WSN</a:t>
              </a:r>
              <a:r>
                <a:rPr lang="zh-CN" altLang="en-US" sz="1400" dirty="0">
                  <a:solidFill>
                    <a:srgbClr val="000000"/>
                  </a:solidFill>
                  <a:latin typeface="华文中宋" panose="02010600040101010101" pitchFamily="2" charset="-122"/>
                  <a:ea typeface="华文中宋" panose="02010600040101010101" pitchFamily="2" charset="-122"/>
                </a:rPr>
                <a:t>）</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solidFill>
                    <a:srgbClr val="000000"/>
                  </a:solidFill>
                  <a:latin typeface="华文中宋" panose="02010600040101010101" pitchFamily="2" charset="-122"/>
                  <a:ea typeface="华文中宋" panose="02010600040101010101" pitchFamily="2" charset="-122"/>
                </a:rPr>
                <a:t>生物识别技术</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solidFill>
                    <a:srgbClr val="000000"/>
                  </a:solidFill>
                  <a:latin typeface="华文中宋" panose="02010600040101010101" pitchFamily="2" charset="-122"/>
                  <a:ea typeface="华文中宋" panose="02010600040101010101" pitchFamily="2" charset="-122"/>
                </a:rPr>
                <a:t>物理量测量技术</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en-US" altLang="zh-CN" sz="1400" dirty="0">
                  <a:solidFill>
                    <a:srgbClr val="000000"/>
                  </a:solidFill>
                  <a:latin typeface="华文中宋" panose="02010600040101010101" pitchFamily="2" charset="-122"/>
                  <a:ea typeface="华文中宋" panose="02010600040101010101" pitchFamily="2" charset="-122"/>
                </a:rPr>
                <a:t>……</a:t>
              </a:r>
            </a:p>
          </p:txBody>
        </p:sp>
        <p:sp>
          <p:nvSpPr>
            <p:cNvPr id="11" name="í$ḻiḓe">
              <a:extLst>
                <a:ext uri="{FF2B5EF4-FFF2-40B4-BE49-F238E27FC236}">
                  <a16:creationId xmlns:a16="http://schemas.microsoft.com/office/drawing/2014/main" id="{4F2BB5B4-1B16-494E-83BC-DB026805077D}"/>
                </a:ext>
              </a:extLst>
            </p:cNvPr>
            <p:cNvSpPr/>
            <p:nvPr/>
          </p:nvSpPr>
          <p:spPr>
            <a:xfrm>
              <a:off x="3434019" y="4124619"/>
              <a:ext cx="2558278" cy="2334773"/>
            </a:xfrm>
            <a:prstGeom prst="roundRect">
              <a:avLst>
                <a:gd name="adj" fmla="val 2415"/>
              </a:avLst>
            </a:prstGeom>
            <a:solidFill>
              <a:schemeClr val="accent3">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12" name="ïS1iďê">
              <a:extLst>
                <a:ext uri="{FF2B5EF4-FFF2-40B4-BE49-F238E27FC236}">
                  <a16:creationId xmlns:a16="http://schemas.microsoft.com/office/drawing/2014/main" id="{090CACDC-842A-4AC2-9D35-C932079186A0}"/>
                </a:ext>
              </a:extLst>
            </p:cNvPr>
            <p:cNvSpPr/>
            <p:nvPr/>
          </p:nvSpPr>
          <p:spPr>
            <a:xfrm>
              <a:off x="3548364" y="3800364"/>
              <a:ext cx="1880470"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rPr>
                <a:t>网络构建层</a:t>
              </a:r>
            </a:p>
          </p:txBody>
        </p:sp>
        <p:sp>
          <p:nvSpPr>
            <p:cNvPr id="14" name="îşḻíḑe">
              <a:extLst>
                <a:ext uri="{FF2B5EF4-FFF2-40B4-BE49-F238E27FC236}">
                  <a16:creationId xmlns:a16="http://schemas.microsoft.com/office/drawing/2014/main" id="{6E1BA906-3416-4C9A-85F7-94AC321161EE}"/>
                </a:ext>
              </a:extLst>
            </p:cNvPr>
            <p:cNvSpPr txBox="1"/>
            <p:nvPr/>
          </p:nvSpPr>
          <p:spPr bwMode="auto">
            <a:xfrm>
              <a:off x="3943957" y="3998025"/>
              <a:ext cx="54"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15" name="îṣľídê">
              <a:extLst>
                <a:ext uri="{FF2B5EF4-FFF2-40B4-BE49-F238E27FC236}">
                  <a16:creationId xmlns:a16="http://schemas.microsoft.com/office/drawing/2014/main" id="{BCBF2D2A-1F79-4C64-B630-6DC256C4B94A}"/>
                </a:ext>
              </a:extLst>
            </p:cNvPr>
            <p:cNvSpPr/>
            <p:nvPr/>
          </p:nvSpPr>
          <p:spPr bwMode="auto">
            <a:xfrm>
              <a:off x="3548364" y="4501919"/>
              <a:ext cx="2443930"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400" dirty="0">
                  <a:latin typeface="华文中宋" panose="02010600040101010101" pitchFamily="2" charset="-122"/>
                  <a:ea typeface="华文中宋" panose="02010600040101010101" pitchFamily="2" charset="-122"/>
                </a:rPr>
                <a:t>无线通信技术</a:t>
              </a:r>
              <a:endParaRPr lang="en-US" altLang="zh-CN" sz="1400" dirty="0">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latin typeface="华文中宋" panose="02010600040101010101" pitchFamily="2" charset="-122"/>
                  <a:ea typeface="华文中宋" panose="02010600040101010101" pitchFamily="2" charset="-122"/>
                </a:rPr>
                <a:t>网络协议与数据传输协议</a:t>
              </a:r>
              <a:endParaRPr lang="en-US" altLang="zh-CN" sz="1400" dirty="0">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latin typeface="华文中宋" panose="02010600040101010101" pitchFamily="2" charset="-122"/>
                  <a:ea typeface="华文中宋" panose="02010600040101010101" pitchFamily="2" charset="-122"/>
                </a:rPr>
                <a:t>网络安全</a:t>
              </a:r>
              <a:endParaRPr lang="en-US" altLang="zh-CN" sz="1400" dirty="0">
                <a:latin typeface="华文中宋" panose="02010600040101010101" pitchFamily="2" charset="-122"/>
                <a:ea typeface="华文中宋" panose="02010600040101010101" pitchFamily="2" charset="-122"/>
              </a:endParaRPr>
            </a:p>
            <a:p>
              <a:pPr marL="171450" indent="-171450">
                <a:lnSpc>
                  <a:spcPct val="150000"/>
                </a:lnSpc>
                <a:buFont typeface="Arial" panose="020B0604020202020204" pitchFamily="34" charset="0"/>
                <a:buChar char="•"/>
                <a:defRPr/>
              </a:pPr>
              <a:r>
                <a:rPr lang="en-US" altLang="zh-CN" sz="1400" dirty="0">
                  <a:solidFill>
                    <a:srgbClr val="000000"/>
                  </a:solidFill>
                  <a:latin typeface="华文中宋" panose="02010600040101010101" pitchFamily="2" charset="-122"/>
                  <a:ea typeface="华文中宋" panose="02010600040101010101" pitchFamily="2" charset="-122"/>
                </a:rPr>
                <a:t>……</a:t>
              </a:r>
              <a:endParaRPr lang="en-US" altLang="zh-CN" sz="1400" dirty="0">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endParaRPr lang="en-US" altLang="zh-CN" sz="1400" dirty="0">
                <a:solidFill>
                  <a:srgbClr val="000000"/>
                </a:solidFill>
                <a:latin typeface="华文中宋" panose="02010600040101010101" pitchFamily="2" charset="-122"/>
                <a:ea typeface="华文中宋" panose="02010600040101010101" pitchFamily="2" charset="-122"/>
              </a:endParaRPr>
            </a:p>
          </p:txBody>
        </p:sp>
        <p:sp>
          <p:nvSpPr>
            <p:cNvPr id="16" name="í$ḻiḓe">
              <a:extLst>
                <a:ext uri="{FF2B5EF4-FFF2-40B4-BE49-F238E27FC236}">
                  <a16:creationId xmlns:a16="http://schemas.microsoft.com/office/drawing/2014/main" id="{FDAE411A-E182-41E4-85B9-F4087D5C1122}"/>
                </a:ext>
              </a:extLst>
            </p:cNvPr>
            <p:cNvSpPr/>
            <p:nvPr/>
          </p:nvSpPr>
          <p:spPr>
            <a:xfrm>
              <a:off x="6198116" y="4124619"/>
              <a:ext cx="2558278" cy="2334773"/>
            </a:xfrm>
            <a:prstGeom prst="roundRect">
              <a:avLst>
                <a:gd name="adj" fmla="val 2415"/>
              </a:avLst>
            </a:prstGeom>
            <a:solidFill>
              <a:schemeClr val="accent1">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18" name="ïS1iďê">
              <a:extLst>
                <a:ext uri="{FF2B5EF4-FFF2-40B4-BE49-F238E27FC236}">
                  <a16:creationId xmlns:a16="http://schemas.microsoft.com/office/drawing/2014/main" id="{0CA086B5-583D-45FF-A972-E91A7E43B700}"/>
                </a:ext>
              </a:extLst>
            </p:cNvPr>
            <p:cNvSpPr/>
            <p:nvPr/>
          </p:nvSpPr>
          <p:spPr>
            <a:xfrm>
              <a:off x="6312461" y="3800364"/>
              <a:ext cx="1880470"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800" b="1" dirty="0">
                  <a:effectLst/>
                  <a:latin typeface="等线" panose="02010600030101010101" pitchFamily="2" charset="-122"/>
                  <a:ea typeface="等线" panose="02010600030101010101" pitchFamily="2" charset="-122"/>
                  <a:cs typeface="Times New Roman" panose="02020603050405020304" pitchFamily="18" charset="0"/>
                </a:rPr>
                <a:t>管理服务层</a:t>
              </a:r>
              <a:endPar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
          <p:nvSpPr>
            <p:cNvPr id="19" name="îşḻíḑe">
              <a:extLst>
                <a:ext uri="{FF2B5EF4-FFF2-40B4-BE49-F238E27FC236}">
                  <a16:creationId xmlns:a16="http://schemas.microsoft.com/office/drawing/2014/main" id="{56CA5AD1-281F-4828-AA31-4F98E9D28D3E}"/>
                </a:ext>
              </a:extLst>
            </p:cNvPr>
            <p:cNvSpPr txBox="1"/>
            <p:nvPr/>
          </p:nvSpPr>
          <p:spPr bwMode="auto">
            <a:xfrm>
              <a:off x="6708054" y="3998025"/>
              <a:ext cx="54"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20" name="îṣľídê">
              <a:extLst>
                <a:ext uri="{FF2B5EF4-FFF2-40B4-BE49-F238E27FC236}">
                  <a16:creationId xmlns:a16="http://schemas.microsoft.com/office/drawing/2014/main" id="{CE38955C-7ABE-4F6A-880A-55F2E45A8255}"/>
                </a:ext>
              </a:extLst>
            </p:cNvPr>
            <p:cNvSpPr/>
            <p:nvPr/>
          </p:nvSpPr>
          <p:spPr bwMode="auto">
            <a:xfrm>
              <a:off x="6312460" y="4501919"/>
              <a:ext cx="2443930"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400" dirty="0">
                  <a:latin typeface="华文中宋" panose="02010600040101010101" pitchFamily="2" charset="-122"/>
                  <a:ea typeface="华文中宋" panose="02010600040101010101" pitchFamily="2" charset="-122"/>
                </a:rPr>
                <a:t>数据存储与管理</a:t>
              </a:r>
              <a:endParaRPr lang="en-US" altLang="zh-CN" sz="1400" dirty="0">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solidFill>
                    <a:srgbClr val="000000"/>
                  </a:solidFill>
                  <a:latin typeface="华文中宋" panose="02010600040101010101" pitchFamily="2" charset="-122"/>
                  <a:ea typeface="华文中宋" panose="02010600040101010101" pitchFamily="2" charset="-122"/>
                </a:rPr>
                <a:t>数据处理与分析</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solidFill>
                    <a:srgbClr val="000000"/>
                  </a:solidFill>
                  <a:latin typeface="华文中宋" panose="02010600040101010101" pitchFamily="2" charset="-122"/>
                  <a:ea typeface="华文中宋" panose="02010600040101010101" pitchFamily="2" charset="-122"/>
                </a:rPr>
                <a:t>数据安全与隐私保护</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indent="-171450">
                <a:lnSpc>
                  <a:spcPct val="150000"/>
                </a:lnSpc>
                <a:buFont typeface="Arial" panose="020B0604020202020204" pitchFamily="34" charset="0"/>
                <a:buChar char="•"/>
                <a:defRPr/>
              </a:pPr>
              <a:r>
                <a:rPr lang="en-US" altLang="zh-CN" sz="1400" dirty="0">
                  <a:solidFill>
                    <a:srgbClr val="000000"/>
                  </a:solidFill>
                  <a:latin typeface="华文中宋" panose="02010600040101010101" pitchFamily="2" charset="-122"/>
                  <a:ea typeface="华文中宋" panose="02010600040101010101" pitchFamily="2" charset="-122"/>
                </a:rPr>
                <a:t>……</a:t>
              </a:r>
            </a:p>
          </p:txBody>
        </p:sp>
        <p:sp>
          <p:nvSpPr>
            <p:cNvPr id="21" name="í$ḻiḓe">
              <a:extLst>
                <a:ext uri="{FF2B5EF4-FFF2-40B4-BE49-F238E27FC236}">
                  <a16:creationId xmlns:a16="http://schemas.microsoft.com/office/drawing/2014/main" id="{FA40D5BC-2EB8-4B7D-B3C5-EBBD2CFDB888}"/>
                </a:ext>
              </a:extLst>
            </p:cNvPr>
            <p:cNvSpPr/>
            <p:nvPr/>
          </p:nvSpPr>
          <p:spPr>
            <a:xfrm>
              <a:off x="8962211" y="4124619"/>
              <a:ext cx="2558278" cy="2334773"/>
            </a:xfrm>
            <a:prstGeom prst="roundRect">
              <a:avLst>
                <a:gd name="adj" fmla="val 2415"/>
              </a:avLst>
            </a:prstGeom>
            <a:solidFill>
              <a:schemeClr val="accent3">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3765" rtl="0" eaLnBrk="1" fontAlgn="auto" latinLnBrk="0" hangingPunct="1">
                <a:lnSpc>
                  <a:spcPct val="120000"/>
                </a:lnSpc>
                <a:spcBef>
                  <a:spcPts val="0"/>
                </a:spcBef>
                <a:spcAft>
                  <a:spcPts val="0"/>
                </a:spcAft>
                <a:buClrTx/>
                <a:buSzTx/>
                <a:buFontTx/>
                <a:buNone/>
                <a:defRPr/>
              </a:pP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br>
                <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rPr>
              </a:br>
              <a:endParaRPr kumimoji="0" lang="zh-CN" altLang="en-US" sz="1000" b="0" i="0" u="none" strike="noStrike" kern="1200" cap="none" spc="0" normalizeH="0" baseline="0" noProof="0" dirty="0">
                <a:ln>
                  <a:noFill/>
                </a:ln>
                <a:solidFill>
                  <a:srgbClr val="333639"/>
                </a:solidFill>
                <a:effectLst/>
                <a:uLnTx/>
                <a:uFillTx/>
                <a:latin typeface="Arial" panose="020B0604020202020204"/>
                <a:ea typeface="微软雅黑" panose="020B0503020204020204" pitchFamily="34" charset="-122"/>
                <a:cs typeface="+mn-cs"/>
              </a:endParaRPr>
            </a:p>
          </p:txBody>
        </p:sp>
        <p:sp>
          <p:nvSpPr>
            <p:cNvPr id="22" name="ïS1iďê">
              <a:extLst>
                <a:ext uri="{FF2B5EF4-FFF2-40B4-BE49-F238E27FC236}">
                  <a16:creationId xmlns:a16="http://schemas.microsoft.com/office/drawing/2014/main" id="{CE580462-C239-465E-AC71-3FA5AFEEB2B6}"/>
                </a:ext>
              </a:extLst>
            </p:cNvPr>
            <p:cNvSpPr/>
            <p:nvPr/>
          </p:nvSpPr>
          <p:spPr>
            <a:xfrm>
              <a:off x="9076556" y="3800364"/>
              <a:ext cx="1880470" cy="485332"/>
            </a:xfrm>
            <a:prstGeom prst="roundRect">
              <a:avLst>
                <a:gd name="adj" fmla="val 14195"/>
              </a:avLst>
            </a:prstGeom>
            <a:solidFill>
              <a:srgbClr val="1A317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800" b="1" dirty="0">
                  <a:effectLst/>
                  <a:latin typeface="等线" panose="02010600030101010101" pitchFamily="2" charset="-122"/>
                  <a:ea typeface="等线" panose="02010600030101010101" pitchFamily="2" charset="-122"/>
                  <a:cs typeface="Times New Roman" panose="02020603050405020304" pitchFamily="18" charset="0"/>
                </a:rPr>
                <a:t>综合应用层</a:t>
              </a:r>
              <a:endParaRPr kumimoji="0" lang="zh-CN" altLang="en-US" sz="16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
          <p:nvSpPr>
            <p:cNvPr id="23" name="îşḻíḑe">
              <a:extLst>
                <a:ext uri="{FF2B5EF4-FFF2-40B4-BE49-F238E27FC236}">
                  <a16:creationId xmlns:a16="http://schemas.microsoft.com/office/drawing/2014/main" id="{9FB97C65-5A83-4ED9-8196-8B190E07B3E0}"/>
                </a:ext>
              </a:extLst>
            </p:cNvPr>
            <p:cNvSpPr txBox="1"/>
            <p:nvPr/>
          </p:nvSpPr>
          <p:spPr bwMode="auto">
            <a:xfrm>
              <a:off x="9472149" y="3998025"/>
              <a:ext cx="54"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endParaRPr>
            </a:p>
          </p:txBody>
        </p:sp>
        <p:sp>
          <p:nvSpPr>
            <p:cNvPr id="24" name="îṣľídê">
              <a:extLst>
                <a:ext uri="{FF2B5EF4-FFF2-40B4-BE49-F238E27FC236}">
                  <a16:creationId xmlns:a16="http://schemas.microsoft.com/office/drawing/2014/main" id="{CF5BF6D1-44FB-4F78-9249-3B6D4FE46867}"/>
                </a:ext>
              </a:extLst>
            </p:cNvPr>
            <p:cNvSpPr/>
            <p:nvPr/>
          </p:nvSpPr>
          <p:spPr bwMode="auto">
            <a:xfrm>
              <a:off x="9076555" y="4501919"/>
              <a:ext cx="2443930" cy="224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defRPr/>
              </a:pPr>
              <a:r>
                <a:rPr lang="zh-CN" altLang="en-US" sz="1400" dirty="0">
                  <a:latin typeface="华文中宋" panose="02010600040101010101" pitchFamily="2" charset="-122"/>
                  <a:ea typeface="华文中宋" panose="02010600040101010101" pitchFamily="2" charset="-122"/>
                </a:rPr>
                <a:t>用户界面与用户体验</a:t>
              </a:r>
              <a:endParaRPr lang="en-US" altLang="zh-CN" sz="1400" dirty="0">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en-US" altLang="zh-CN" sz="1400" dirty="0">
                  <a:solidFill>
                    <a:srgbClr val="000000"/>
                  </a:solidFill>
                  <a:latin typeface="华文中宋" panose="02010600040101010101" pitchFamily="2" charset="-122"/>
                  <a:ea typeface="华文中宋" panose="02010600040101010101" pitchFamily="2" charset="-122"/>
                </a:rPr>
                <a:t>API</a:t>
              </a:r>
              <a:r>
                <a:rPr lang="zh-CN" altLang="en-US" sz="1400" dirty="0">
                  <a:solidFill>
                    <a:srgbClr val="000000"/>
                  </a:solidFill>
                  <a:latin typeface="华文中宋" panose="02010600040101010101" pitchFamily="2" charset="-122"/>
                  <a:ea typeface="华文中宋" panose="02010600040101010101" pitchFamily="2" charset="-122"/>
                </a:rPr>
                <a:t>与业务逻辑层</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lvl="0" indent="-171450">
                <a:lnSpc>
                  <a:spcPct val="150000"/>
                </a:lnSpc>
                <a:buFont typeface="Arial" panose="020B0604020202020204" pitchFamily="34" charset="0"/>
                <a:buChar char="•"/>
                <a:defRPr/>
              </a:pPr>
              <a:r>
                <a:rPr lang="zh-CN" altLang="en-US" sz="1400" dirty="0">
                  <a:solidFill>
                    <a:srgbClr val="000000"/>
                  </a:solidFill>
                  <a:latin typeface="华文中宋" panose="02010600040101010101" pitchFamily="2" charset="-122"/>
                  <a:ea typeface="华文中宋" panose="02010600040101010101" pitchFamily="2" charset="-122"/>
                </a:rPr>
                <a:t>实时数据可视化</a:t>
              </a:r>
              <a:endParaRPr lang="en-US" altLang="zh-CN" sz="1400" dirty="0">
                <a:solidFill>
                  <a:srgbClr val="000000"/>
                </a:solidFill>
                <a:latin typeface="华文中宋" panose="02010600040101010101" pitchFamily="2" charset="-122"/>
                <a:ea typeface="华文中宋" panose="02010600040101010101" pitchFamily="2" charset="-122"/>
              </a:endParaRPr>
            </a:p>
            <a:p>
              <a:pPr marL="171450" indent="-171450">
                <a:lnSpc>
                  <a:spcPct val="150000"/>
                </a:lnSpc>
                <a:buFont typeface="Arial" panose="020B0604020202020204" pitchFamily="34" charset="0"/>
                <a:buChar char="•"/>
                <a:defRPr/>
              </a:pPr>
              <a:r>
                <a:rPr lang="en-US" altLang="zh-CN" sz="1400" dirty="0">
                  <a:solidFill>
                    <a:srgbClr val="000000"/>
                  </a:solidFill>
                  <a:latin typeface="华文中宋" panose="02010600040101010101" pitchFamily="2" charset="-122"/>
                  <a:ea typeface="华文中宋" panose="02010600040101010101" pitchFamily="2" charset="-122"/>
                </a:rPr>
                <a:t>……</a:t>
              </a:r>
            </a:p>
          </p:txBody>
        </p:sp>
      </p:grpSp>
      <p:sp>
        <p:nvSpPr>
          <p:cNvPr id="30" name="is1îḍé_1">
            <a:extLst>
              <a:ext uri="{FF2B5EF4-FFF2-40B4-BE49-F238E27FC236}">
                <a16:creationId xmlns:a16="http://schemas.microsoft.com/office/drawing/2014/main" id="{0D03D17C-E4A0-4D3D-9C94-DDD1E5CB5565}"/>
              </a:ext>
            </a:extLst>
          </p:cNvPr>
          <p:cNvSpPr/>
          <p:nvPr/>
        </p:nvSpPr>
        <p:spPr>
          <a:xfrm>
            <a:off x="669926" y="1363642"/>
            <a:ext cx="10850562" cy="1838548"/>
          </a:xfrm>
          <a:prstGeom prst="rect">
            <a:avLst/>
          </a:prstGeom>
          <a:solidFill>
            <a:srgbClr val="1A317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1" name="矩形 30">
            <a:extLst>
              <a:ext uri="{FF2B5EF4-FFF2-40B4-BE49-F238E27FC236}">
                <a16:creationId xmlns:a16="http://schemas.microsoft.com/office/drawing/2014/main" id="{5065BACF-76EA-4482-B490-A01F7D139F3B}"/>
              </a:ext>
            </a:extLst>
          </p:cNvPr>
          <p:cNvSpPr/>
          <p:nvPr/>
        </p:nvSpPr>
        <p:spPr>
          <a:xfrm>
            <a:off x="821871" y="1496956"/>
            <a:ext cx="10546672" cy="15438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ctr" anchorCtr="0">
            <a:normAutofit fontScale="70000" lnSpcReduction="20000"/>
          </a:bodyPr>
          <a:lstStyle/>
          <a:p>
            <a:pPr lvl="0" algn="just" defTabSz="913765">
              <a:lnSpc>
                <a:spcPct val="150000"/>
              </a:lnSpc>
              <a:spcBef>
                <a:spcPct val="0"/>
              </a:spcBef>
              <a:defRPr/>
            </a:pPr>
            <a:r>
              <a:rPr lang="zh-CN" altLang="en-US" sz="2400" b="1" dirty="0">
                <a:solidFill>
                  <a:srgbClr val="FFFFFF"/>
                </a:solidFill>
                <a:latin typeface="等线" panose="02010600030101010101" pitchFamily="2" charset="-122"/>
                <a:ea typeface="等线" panose="02010600030101010101" pitchFamily="2" charset="-122"/>
              </a:rPr>
              <a:t>智能病房管理系统的技术实现基于物联网的四层架构，包括感知识别层、网络构建层、管理服务层和综合应用层。感知识别层通过</a:t>
            </a:r>
            <a:r>
              <a:rPr lang="en-US" altLang="zh-CN" sz="2400" b="1" dirty="0">
                <a:solidFill>
                  <a:srgbClr val="FFFFFF"/>
                </a:solidFill>
                <a:latin typeface="等线" panose="02010600030101010101" pitchFamily="2" charset="-122"/>
                <a:ea typeface="等线" panose="02010600030101010101" pitchFamily="2" charset="-122"/>
              </a:rPr>
              <a:t>RFID</a:t>
            </a:r>
            <a:r>
              <a:rPr lang="zh-CN" altLang="en-US" sz="2400" b="1" dirty="0">
                <a:solidFill>
                  <a:srgbClr val="FFFFFF"/>
                </a:solidFill>
                <a:latin typeface="等线" panose="02010600030101010101" pitchFamily="2" charset="-122"/>
                <a:ea typeface="等线" panose="02010600030101010101" pitchFamily="2" charset="-122"/>
              </a:rPr>
              <a:t>、传感器等技术采集患者生命体征和病房环境数据；网络构建层使用无线通信技术和协议将数据传输至管理层；管理服务层通过数据存储、处理、分析，并确保数据安全与隐私保护；综合应用层提供用户界面、实时数据可视化以及</a:t>
            </a:r>
            <a:r>
              <a:rPr lang="en-US" altLang="zh-CN" sz="2400" b="1" dirty="0">
                <a:solidFill>
                  <a:srgbClr val="FFFFFF"/>
                </a:solidFill>
                <a:latin typeface="等线" panose="02010600030101010101" pitchFamily="2" charset="-122"/>
                <a:ea typeface="等线" panose="02010600030101010101" pitchFamily="2" charset="-122"/>
              </a:rPr>
              <a:t>API</a:t>
            </a:r>
            <a:r>
              <a:rPr lang="zh-CN" altLang="en-US" sz="2400" b="1" dirty="0">
                <a:solidFill>
                  <a:srgbClr val="FFFFFF"/>
                </a:solidFill>
                <a:latin typeface="等线" panose="02010600030101010101" pitchFamily="2" charset="-122"/>
                <a:ea typeface="等线" panose="02010600030101010101" pitchFamily="2" charset="-122"/>
              </a:rPr>
              <a:t>与业务逻辑的集成，实现医护人员的智慧医疗操作与管理。</a:t>
            </a:r>
            <a:endParaRPr kumimoji="0" lang="en-US" altLang="zh-CN" sz="2400" b="1"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3741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7B6147-E09B-C49C-21AC-97CB10F3DC0D}"/>
              </a:ext>
            </a:extLst>
          </p:cNvPr>
          <p:cNvSpPr/>
          <p:nvPr/>
        </p:nvSpPr>
        <p:spPr>
          <a:xfrm>
            <a:off x="677419" y="823865"/>
            <a:ext cx="10825884" cy="5442122"/>
          </a:xfrm>
          <a:prstGeom prst="rect">
            <a:avLst/>
          </a:prstGeom>
          <a:blipFill dpi="0" rotWithShape="1">
            <a:blip r:embed="rId3">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1" name="组合 10"/>
          <p:cNvGrpSpPr/>
          <p:nvPr/>
        </p:nvGrpSpPr>
        <p:grpSpPr>
          <a:xfrm>
            <a:off x="5015410" y="1465053"/>
            <a:ext cx="2149901" cy="2149901"/>
            <a:chOff x="5015408" y="1196255"/>
            <a:chExt cx="2149901" cy="2149901"/>
          </a:xfrm>
        </p:grpSpPr>
        <p:sp>
          <p:nvSpPr>
            <p:cNvPr id="10" name="菱形 9"/>
            <p:cNvSpPr/>
            <p:nvPr/>
          </p:nvSpPr>
          <p:spPr bwMode="auto">
            <a:xfrm>
              <a:off x="5015408" y="1196255"/>
              <a:ext cx="2149901" cy="2149901"/>
            </a:xfrm>
            <a:prstGeom prst="diamond">
              <a:avLst/>
            </a:prstGeom>
            <a:solidFill>
              <a:srgbClr val="1A3172"/>
            </a:solidFill>
            <a:ln w="38100">
              <a:solidFill>
                <a:srgbClr val="1A3172"/>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站酷快乐体2016修订版" panose="02010600030101010101" pitchFamily="2" charset="-122"/>
                <a:ea typeface="站酷快乐体2016修订版" panose="02010600030101010101" pitchFamily="2" charset="-122"/>
                <a:cs typeface="+mn-ea"/>
                <a:sym typeface="+mn-lt"/>
              </a:endParaRPr>
            </a:p>
          </p:txBody>
        </p:sp>
        <p:sp>
          <p:nvSpPr>
            <p:cNvPr id="7" name="矩形 6"/>
            <p:cNvSpPr/>
            <p:nvPr/>
          </p:nvSpPr>
          <p:spPr>
            <a:xfrm>
              <a:off x="5413760" y="1671042"/>
              <a:ext cx="1364476"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rPr>
                <a:t>03</a:t>
              </a:r>
              <a:endParaRPr kumimoji="0" lang="zh-CN" altLang="en-US"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endParaRPr>
            </a:p>
          </p:txBody>
        </p:sp>
      </p:grpSp>
      <p:sp>
        <p:nvSpPr>
          <p:cNvPr id="8" name="矩形 7"/>
          <p:cNvSpPr/>
          <p:nvPr/>
        </p:nvSpPr>
        <p:spPr>
          <a:xfrm>
            <a:off x="5640" y="3845091"/>
            <a:ext cx="12192000" cy="988091"/>
          </a:xfrm>
          <a:prstGeom prst="rect">
            <a:avLst/>
          </a:prstGeom>
        </p:spPr>
        <p:txBody>
          <a:bodyPr wrap="square">
            <a:spAutoFit/>
          </a:bodyPr>
          <a:lstStyle/>
          <a:p>
            <a:pPr lvl="0" algn="ctr">
              <a:lnSpc>
                <a:spcPct val="150000"/>
              </a:lnSpc>
            </a:pPr>
            <a:r>
              <a:rPr lang="zh-CN" altLang="en-US" sz="4400" b="1" spc="600" dirty="0">
                <a:solidFill>
                  <a:srgbClr val="000000">
                    <a:lumMod val="85000"/>
                    <a:lumOff val="15000"/>
                  </a:srgbClr>
                </a:solidFill>
                <a:latin typeface="华文中宋" panose="02010600040101010101" pitchFamily="2" charset="-122"/>
                <a:ea typeface="华文中宋" panose="02010600040101010101" pitchFamily="2" charset="-122"/>
              </a:rPr>
              <a:t>总结</a:t>
            </a:r>
          </a:p>
        </p:txBody>
      </p:sp>
      <p:sp>
        <p:nvSpPr>
          <p:cNvPr id="17" name="矩形 16"/>
          <p:cNvSpPr/>
          <p:nvPr/>
        </p:nvSpPr>
        <p:spPr>
          <a:xfrm>
            <a:off x="-1" y="4891612"/>
            <a:ext cx="12191999" cy="507127"/>
          </a:xfrm>
          <a:prstGeom prst="rect">
            <a:avLst/>
          </a:prstGeom>
        </p:spPr>
        <p:txBody>
          <a:bodyPr wrap="square">
            <a:spAutoFit/>
          </a:bodyPr>
          <a:lstStyle/>
          <a:p>
            <a:pPr lvl="0" algn="ctr">
              <a:lnSpc>
                <a:spcPct val="150000"/>
              </a:lnSpc>
            </a:pPr>
            <a:r>
              <a:rPr lang="en-US" altLang="zh-CN" sz="2000" b="1" dirty="0">
                <a:solidFill>
                  <a:srgbClr val="000000">
                    <a:lumMod val="85000"/>
                    <a:lumOff val="15000"/>
                  </a:srgbClr>
                </a:solidFill>
                <a:latin typeface="等线" panose="02010600030101010101" pitchFamily="2" charset="-122"/>
                <a:ea typeface="等线" panose="02010600030101010101" pitchFamily="2" charset="-122"/>
              </a:rPr>
              <a:t>Conclusion</a:t>
            </a:r>
          </a:p>
        </p:txBody>
      </p:sp>
      <p:pic>
        <p:nvPicPr>
          <p:cNvPr id="4" name="图形 3">
            <a:extLst>
              <a:ext uri="{FF2B5EF4-FFF2-40B4-BE49-F238E27FC236}">
                <a16:creationId xmlns:a16="http://schemas.microsoft.com/office/drawing/2014/main" id="{83D7F86B-32C2-D48F-7F59-60CB64963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2351" y="100374"/>
            <a:ext cx="2544809" cy="619796"/>
          </a:xfrm>
          <a:prstGeom prst="rect">
            <a:avLst/>
          </a:prstGeom>
        </p:spPr>
      </p:pic>
    </p:spTree>
    <p:extLst>
      <p:ext uri="{BB962C8B-B14F-4D97-AF65-F5344CB8AC3E}">
        <p14:creationId xmlns:p14="http://schemas.microsoft.com/office/powerpoint/2010/main" val="346225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ŝḻïḑè"/>
          <p:cNvSpPr/>
          <p:nvPr/>
        </p:nvSpPr>
        <p:spPr bwMode="auto">
          <a:xfrm rot="10800000">
            <a:off x="5284347" y="2458113"/>
            <a:ext cx="926174" cy="1056339"/>
          </a:xfrm>
          <a:custGeom>
            <a:avLst/>
            <a:gdLst>
              <a:gd name="T0" fmla="*/ 336 w 423"/>
              <a:gd name="T1" fmla="*/ 0 h 483"/>
              <a:gd name="T2" fmla="*/ 313 w 423"/>
              <a:gd name="T3" fmla="*/ 42 h 483"/>
              <a:gd name="T4" fmla="*/ 262 w 423"/>
              <a:gd name="T5" fmla="*/ 62 h 483"/>
              <a:gd name="T6" fmla="*/ 210 w 423"/>
              <a:gd name="T7" fmla="*/ 42 h 483"/>
              <a:gd name="T8" fmla="*/ 187 w 423"/>
              <a:gd name="T9" fmla="*/ 0 h 483"/>
              <a:gd name="T10" fmla="*/ 63 w 423"/>
              <a:gd name="T11" fmla="*/ 0 h 483"/>
              <a:gd name="T12" fmla="*/ 63 w 423"/>
              <a:gd name="T13" fmla="*/ 190 h 483"/>
              <a:gd name="T14" fmla="*/ 55 w 423"/>
              <a:gd name="T15" fmla="*/ 190 h 483"/>
              <a:gd name="T16" fmla="*/ 0 w 423"/>
              <a:gd name="T17" fmla="*/ 250 h 483"/>
              <a:gd name="T18" fmla="*/ 55 w 423"/>
              <a:gd name="T19" fmla="*/ 309 h 483"/>
              <a:gd name="T20" fmla="*/ 63 w 423"/>
              <a:gd name="T21" fmla="*/ 310 h 483"/>
              <a:gd name="T22" fmla="*/ 63 w 423"/>
              <a:gd name="T23" fmla="*/ 483 h 483"/>
              <a:gd name="T24" fmla="*/ 216 w 423"/>
              <a:gd name="T25" fmla="*/ 483 h 483"/>
              <a:gd name="T26" fmla="*/ 319 w 423"/>
              <a:gd name="T27" fmla="*/ 195 h 483"/>
              <a:gd name="T28" fmla="*/ 356 w 423"/>
              <a:gd name="T29" fmla="*/ 127 h 483"/>
              <a:gd name="T30" fmla="*/ 423 w 423"/>
              <a:gd name="T31" fmla="*/ 0 h 483"/>
              <a:gd name="T32" fmla="*/ 336 w 423"/>
              <a:gd name="T3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483">
                <a:moveTo>
                  <a:pt x="336" y="0"/>
                </a:moveTo>
                <a:cubicBezTo>
                  <a:pt x="334" y="16"/>
                  <a:pt x="326" y="31"/>
                  <a:pt x="313" y="42"/>
                </a:cubicBezTo>
                <a:cubicBezTo>
                  <a:pt x="299" y="55"/>
                  <a:pt x="281" y="62"/>
                  <a:pt x="262" y="62"/>
                </a:cubicBezTo>
                <a:cubicBezTo>
                  <a:pt x="242" y="62"/>
                  <a:pt x="224" y="55"/>
                  <a:pt x="210" y="42"/>
                </a:cubicBezTo>
                <a:cubicBezTo>
                  <a:pt x="198" y="31"/>
                  <a:pt x="190" y="16"/>
                  <a:pt x="187" y="0"/>
                </a:cubicBezTo>
                <a:cubicBezTo>
                  <a:pt x="63" y="0"/>
                  <a:pt x="63" y="0"/>
                  <a:pt x="63" y="0"/>
                </a:cubicBezTo>
                <a:cubicBezTo>
                  <a:pt x="63" y="190"/>
                  <a:pt x="63" y="190"/>
                  <a:pt x="63" y="190"/>
                </a:cubicBezTo>
                <a:cubicBezTo>
                  <a:pt x="55" y="190"/>
                  <a:pt x="55" y="190"/>
                  <a:pt x="55" y="190"/>
                </a:cubicBezTo>
                <a:cubicBezTo>
                  <a:pt x="24" y="193"/>
                  <a:pt x="0" y="219"/>
                  <a:pt x="0" y="250"/>
                </a:cubicBezTo>
                <a:cubicBezTo>
                  <a:pt x="0" y="281"/>
                  <a:pt x="24" y="307"/>
                  <a:pt x="55" y="309"/>
                </a:cubicBezTo>
                <a:cubicBezTo>
                  <a:pt x="63" y="310"/>
                  <a:pt x="63" y="310"/>
                  <a:pt x="63" y="310"/>
                </a:cubicBezTo>
                <a:cubicBezTo>
                  <a:pt x="63" y="483"/>
                  <a:pt x="63" y="483"/>
                  <a:pt x="63" y="483"/>
                </a:cubicBezTo>
                <a:cubicBezTo>
                  <a:pt x="216" y="483"/>
                  <a:pt x="216" y="483"/>
                  <a:pt x="216" y="483"/>
                </a:cubicBezTo>
                <a:cubicBezTo>
                  <a:pt x="231" y="419"/>
                  <a:pt x="260" y="321"/>
                  <a:pt x="319" y="195"/>
                </a:cubicBezTo>
                <a:cubicBezTo>
                  <a:pt x="328" y="175"/>
                  <a:pt x="341" y="153"/>
                  <a:pt x="356" y="127"/>
                </a:cubicBezTo>
                <a:cubicBezTo>
                  <a:pt x="378" y="90"/>
                  <a:pt x="404" y="45"/>
                  <a:pt x="423" y="0"/>
                </a:cubicBezTo>
                <a:lnTo>
                  <a:pt x="336" y="0"/>
                </a:lnTo>
                <a:close/>
              </a:path>
            </a:pathLst>
          </a:custGeom>
          <a:solidFill>
            <a:schemeClr val="accent1"/>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 name="iSľíḑè"/>
          <p:cNvSpPr txBox="1"/>
          <p:nvPr/>
        </p:nvSpPr>
        <p:spPr>
          <a:xfrm>
            <a:off x="5628867" y="2950727"/>
            <a:ext cx="347800" cy="291181"/>
          </a:xfrm>
          <a:prstGeom prst="rect">
            <a:avLst/>
          </a:prstGeom>
          <a:noFill/>
        </p:spPr>
        <p:txBody>
          <a:bodyPr wrap="none">
            <a:normAutofit fontScale="8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id-ID" sz="18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01</a:t>
            </a:r>
          </a:p>
        </p:txBody>
      </p:sp>
      <p:sp>
        <p:nvSpPr>
          <p:cNvPr id="5" name="î$ḻïḓé"/>
          <p:cNvSpPr/>
          <p:nvPr/>
        </p:nvSpPr>
        <p:spPr bwMode="auto">
          <a:xfrm rot="10800000">
            <a:off x="6109142" y="2458114"/>
            <a:ext cx="798511" cy="1191509"/>
          </a:xfrm>
          <a:custGeom>
            <a:avLst/>
            <a:gdLst>
              <a:gd name="T0" fmla="*/ 365 w 365"/>
              <a:gd name="T1" fmla="*/ 387 h 545"/>
              <a:gd name="T2" fmla="*/ 323 w 365"/>
              <a:gd name="T3" fmla="*/ 363 h 545"/>
              <a:gd name="T4" fmla="*/ 303 w 365"/>
              <a:gd name="T5" fmla="*/ 312 h 545"/>
              <a:gd name="T6" fmla="*/ 323 w 365"/>
              <a:gd name="T7" fmla="*/ 260 h 545"/>
              <a:gd name="T8" fmla="*/ 365 w 365"/>
              <a:gd name="T9" fmla="*/ 237 h 545"/>
              <a:gd name="T10" fmla="*/ 365 w 365"/>
              <a:gd name="T11" fmla="*/ 62 h 545"/>
              <a:gd name="T12" fmla="*/ 231 w 365"/>
              <a:gd name="T13" fmla="*/ 62 h 545"/>
              <a:gd name="T14" fmla="*/ 230 w 365"/>
              <a:gd name="T15" fmla="*/ 55 h 545"/>
              <a:gd name="T16" fmla="*/ 170 w 365"/>
              <a:gd name="T17" fmla="*/ 0 h 545"/>
              <a:gd name="T18" fmla="*/ 111 w 365"/>
              <a:gd name="T19" fmla="*/ 55 h 545"/>
              <a:gd name="T20" fmla="*/ 110 w 365"/>
              <a:gd name="T21" fmla="*/ 62 h 545"/>
              <a:gd name="T22" fmla="*/ 0 w 365"/>
              <a:gd name="T23" fmla="*/ 62 h 545"/>
              <a:gd name="T24" fmla="*/ 66 w 365"/>
              <a:gd name="T25" fmla="*/ 189 h 545"/>
              <a:gd name="T26" fmla="*/ 103 w 365"/>
              <a:gd name="T27" fmla="*/ 257 h 545"/>
              <a:gd name="T28" fmla="*/ 206 w 365"/>
              <a:gd name="T29" fmla="*/ 545 h 545"/>
              <a:gd name="T30" fmla="*/ 365 w 365"/>
              <a:gd name="T31" fmla="*/ 545 h 545"/>
              <a:gd name="T32" fmla="*/ 365 w 365"/>
              <a:gd name="T33" fmla="*/ 38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5" h="545">
                <a:moveTo>
                  <a:pt x="365" y="387"/>
                </a:moveTo>
                <a:cubicBezTo>
                  <a:pt x="349" y="384"/>
                  <a:pt x="335" y="376"/>
                  <a:pt x="323" y="363"/>
                </a:cubicBezTo>
                <a:cubicBezTo>
                  <a:pt x="310" y="349"/>
                  <a:pt x="303" y="331"/>
                  <a:pt x="303" y="312"/>
                </a:cubicBezTo>
                <a:cubicBezTo>
                  <a:pt x="303" y="293"/>
                  <a:pt x="310" y="274"/>
                  <a:pt x="323" y="260"/>
                </a:cubicBezTo>
                <a:cubicBezTo>
                  <a:pt x="335" y="248"/>
                  <a:pt x="349" y="240"/>
                  <a:pt x="365" y="237"/>
                </a:cubicBezTo>
                <a:cubicBezTo>
                  <a:pt x="365" y="62"/>
                  <a:pt x="365" y="62"/>
                  <a:pt x="365" y="62"/>
                </a:cubicBezTo>
                <a:cubicBezTo>
                  <a:pt x="231" y="62"/>
                  <a:pt x="231" y="62"/>
                  <a:pt x="231" y="62"/>
                </a:cubicBezTo>
                <a:cubicBezTo>
                  <a:pt x="230" y="55"/>
                  <a:pt x="230" y="55"/>
                  <a:pt x="230" y="55"/>
                </a:cubicBezTo>
                <a:cubicBezTo>
                  <a:pt x="228" y="24"/>
                  <a:pt x="201" y="0"/>
                  <a:pt x="170" y="0"/>
                </a:cubicBezTo>
                <a:cubicBezTo>
                  <a:pt x="140" y="0"/>
                  <a:pt x="113" y="24"/>
                  <a:pt x="111" y="55"/>
                </a:cubicBezTo>
                <a:cubicBezTo>
                  <a:pt x="110" y="62"/>
                  <a:pt x="110" y="62"/>
                  <a:pt x="110" y="62"/>
                </a:cubicBezTo>
                <a:cubicBezTo>
                  <a:pt x="0" y="62"/>
                  <a:pt x="0" y="62"/>
                  <a:pt x="0" y="62"/>
                </a:cubicBezTo>
                <a:cubicBezTo>
                  <a:pt x="19" y="107"/>
                  <a:pt x="45" y="152"/>
                  <a:pt x="66" y="189"/>
                </a:cubicBezTo>
                <a:cubicBezTo>
                  <a:pt x="81" y="215"/>
                  <a:pt x="94" y="237"/>
                  <a:pt x="103" y="257"/>
                </a:cubicBezTo>
                <a:cubicBezTo>
                  <a:pt x="162" y="383"/>
                  <a:pt x="192" y="481"/>
                  <a:pt x="206" y="545"/>
                </a:cubicBezTo>
                <a:cubicBezTo>
                  <a:pt x="365" y="545"/>
                  <a:pt x="365" y="545"/>
                  <a:pt x="365" y="545"/>
                </a:cubicBezTo>
                <a:lnTo>
                  <a:pt x="365" y="387"/>
                </a:lnTo>
                <a:close/>
              </a:path>
            </a:pathLst>
          </a:custGeom>
          <a:solidFill>
            <a:schemeClr val="accent2"/>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 name="ïš1ïďe"/>
          <p:cNvSpPr txBox="1"/>
          <p:nvPr/>
        </p:nvSpPr>
        <p:spPr>
          <a:xfrm>
            <a:off x="6275777" y="2950729"/>
            <a:ext cx="347800" cy="291181"/>
          </a:xfrm>
          <a:prstGeom prst="rect">
            <a:avLst/>
          </a:prstGeom>
          <a:noFill/>
        </p:spPr>
        <p:txBody>
          <a:bodyPr wrap="none">
            <a:normAutofit fontScale="8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id-ID" sz="18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02</a:t>
            </a:r>
          </a:p>
        </p:txBody>
      </p:sp>
      <p:sp>
        <p:nvSpPr>
          <p:cNvPr id="7" name="îśḻidê"/>
          <p:cNvSpPr/>
          <p:nvPr/>
        </p:nvSpPr>
        <p:spPr bwMode="auto">
          <a:xfrm rot="10800000">
            <a:off x="5228026" y="3413074"/>
            <a:ext cx="843569" cy="1204025"/>
          </a:xfrm>
          <a:custGeom>
            <a:avLst/>
            <a:gdLst>
              <a:gd name="T0" fmla="*/ 0 w 386"/>
              <a:gd name="T1" fmla="*/ 164 h 551"/>
              <a:gd name="T2" fmla="*/ 42 w 386"/>
              <a:gd name="T3" fmla="*/ 187 h 551"/>
              <a:gd name="T4" fmla="*/ 62 w 386"/>
              <a:gd name="T5" fmla="*/ 239 h 551"/>
              <a:gd name="T6" fmla="*/ 42 w 386"/>
              <a:gd name="T7" fmla="*/ 291 h 551"/>
              <a:gd name="T8" fmla="*/ 0 w 386"/>
              <a:gd name="T9" fmla="*/ 314 h 551"/>
              <a:gd name="T10" fmla="*/ 0 w 386"/>
              <a:gd name="T11" fmla="*/ 488 h 551"/>
              <a:gd name="T12" fmla="*/ 139 w 386"/>
              <a:gd name="T13" fmla="*/ 488 h 551"/>
              <a:gd name="T14" fmla="*/ 139 w 386"/>
              <a:gd name="T15" fmla="*/ 496 h 551"/>
              <a:gd name="T16" fmla="*/ 199 w 386"/>
              <a:gd name="T17" fmla="*/ 551 h 551"/>
              <a:gd name="T18" fmla="*/ 258 w 386"/>
              <a:gd name="T19" fmla="*/ 496 h 551"/>
              <a:gd name="T20" fmla="*/ 259 w 386"/>
              <a:gd name="T21" fmla="*/ 488 h 551"/>
              <a:gd name="T22" fmla="*/ 366 w 386"/>
              <a:gd name="T23" fmla="*/ 488 h 551"/>
              <a:gd name="T24" fmla="*/ 386 w 386"/>
              <a:gd name="T25" fmla="*/ 397 h 551"/>
              <a:gd name="T26" fmla="*/ 0 w 386"/>
              <a:gd name="T27" fmla="*/ 0 h 551"/>
              <a:gd name="T28" fmla="*/ 0 w 386"/>
              <a:gd name="T29" fmla="*/ 16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6" h="551">
                <a:moveTo>
                  <a:pt x="0" y="164"/>
                </a:moveTo>
                <a:cubicBezTo>
                  <a:pt x="16" y="167"/>
                  <a:pt x="31" y="175"/>
                  <a:pt x="42" y="187"/>
                </a:cubicBezTo>
                <a:cubicBezTo>
                  <a:pt x="55" y="201"/>
                  <a:pt x="62" y="220"/>
                  <a:pt x="62" y="239"/>
                </a:cubicBezTo>
                <a:cubicBezTo>
                  <a:pt x="62" y="258"/>
                  <a:pt x="55" y="276"/>
                  <a:pt x="42" y="291"/>
                </a:cubicBezTo>
                <a:cubicBezTo>
                  <a:pt x="31" y="303"/>
                  <a:pt x="16" y="311"/>
                  <a:pt x="0" y="314"/>
                </a:cubicBezTo>
                <a:cubicBezTo>
                  <a:pt x="0" y="488"/>
                  <a:pt x="0" y="488"/>
                  <a:pt x="0" y="488"/>
                </a:cubicBezTo>
                <a:cubicBezTo>
                  <a:pt x="139" y="488"/>
                  <a:pt x="139" y="488"/>
                  <a:pt x="139" y="488"/>
                </a:cubicBezTo>
                <a:cubicBezTo>
                  <a:pt x="139" y="496"/>
                  <a:pt x="139" y="496"/>
                  <a:pt x="139" y="496"/>
                </a:cubicBezTo>
                <a:cubicBezTo>
                  <a:pt x="142" y="527"/>
                  <a:pt x="168" y="551"/>
                  <a:pt x="199" y="551"/>
                </a:cubicBezTo>
                <a:cubicBezTo>
                  <a:pt x="230" y="551"/>
                  <a:pt x="256" y="527"/>
                  <a:pt x="258" y="496"/>
                </a:cubicBezTo>
                <a:cubicBezTo>
                  <a:pt x="259" y="488"/>
                  <a:pt x="259" y="488"/>
                  <a:pt x="259" y="488"/>
                </a:cubicBezTo>
                <a:cubicBezTo>
                  <a:pt x="366" y="488"/>
                  <a:pt x="366" y="488"/>
                  <a:pt x="366" y="488"/>
                </a:cubicBezTo>
                <a:cubicBezTo>
                  <a:pt x="378" y="457"/>
                  <a:pt x="386" y="426"/>
                  <a:pt x="386" y="397"/>
                </a:cubicBezTo>
                <a:cubicBezTo>
                  <a:pt x="386" y="182"/>
                  <a:pt x="214" y="6"/>
                  <a:pt x="0" y="0"/>
                </a:cubicBezTo>
                <a:lnTo>
                  <a:pt x="0" y="164"/>
                </a:lnTo>
                <a:close/>
              </a:path>
            </a:pathLst>
          </a:custGeom>
          <a:solidFill>
            <a:schemeClr val="accent3"/>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 name="ïslíḑe"/>
          <p:cNvSpPr txBox="1"/>
          <p:nvPr/>
        </p:nvSpPr>
        <p:spPr>
          <a:xfrm>
            <a:off x="5421666" y="3842179"/>
            <a:ext cx="347800" cy="291181"/>
          </a:xfrm>
          <a:prstGeom prst="rect">
            <a:avLst/>
          </a:prstGeom>
          <a:noFill/>
        </p:spPr>
        <p:txBody>
          <a:bodyPr wrap="none">
            <a:normAutofit fontScale="8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id-ID" sz="18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04</a:t>
            </a:r>
          </a:p>
        </p:txBody>
      </p:sp>
      <p:sp>
        <p:nvSpPr>
          <p:cNvPr id="9" name="íş1ídê"/>
          <p:cNvSpPr/>
          <p:nvPr/>
        </p:nvSpPr>
        <p:spPr bwMode="auto">
          <a:xfrm rot="10800000">
            <a:off x="5971468" y="3549495"/>
            <a:ext cx="993759" cy="1067603"/>
          </a:xfrm>
          <a:custGeom>
            <a:avLst/>
            <a:gdLst>
              <a:gd name="T0" fmla="*/ 122 w 454"/>
              <a:gd name="T1" fmla="*/ 489 h 489"/>
              <a:gd name="T2" fmla="*/ 145 w 454"/>
              <a:gd name="T3" fmla="*/ 447 h 489"/>
              <a:gd name="T4" fmla="*/ 196 w 454"/>
              <a:gd name="T5" fmla="*/ 426 h 489"/>
              <a:gd name="T6" fmla="*/ 248 w 454"/>
              <a:gd name="T7" fmla="*/ 447 h 489"/>
              <a:gd name="T8" fmla="*/ 271 w 454"/>
              <a:gd name="T9" fmla="*/ 489 h 489"/>
              <a:gd name="T10" fmla="*/ 391 w 454"/>
              <a:gd name="T11" fmla="*/ 489 h 489"/>
              <a:gd name="T12" fmla="*/ 391 w 454"/>
              <a:gd name="T13" fmla="*/ 299 h 489"/>
              <a:gd name="T14" fmla="*/ 399 w 454"/>
              <a:gd name="T15" fmla="*/ 298 h 489"/>
              <a:gd name="T16" fmla="*/ 454 w 454"/>
              <a:gd name="T17" fmla="*/ 239 h 489"/>
              <a:gd name="T18" fmla="*/ 399 w 454"/>
              <a:gd name="T19" fmla="*/ 179 h 489"/>
              <a:gd name="T20" fmla="*/ 391 w 454"/>
              <a:gd name="T21" fmla="*/ 179 h 489"/>
              <a:gd name="T22" fmla="*/ 391 w 454"/>
              <a:gd name="T23" fmla="*/ 0 h 489"/>
              <a:gd name="T24" fmla="*/ 0 w 454"/>
              <a:gd name="T25" fmla="*/ 397 h 489"/>
              <a:gd name="T26" fmla="*/ 19 w 454"/>
              <a:gd name="T27" fmla="*/ 489 h 489"/>
              <a:gd name="T28" fmla="*/ 122 w 454"/>
              <a:gd name="T2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489">
                <a:moveTo>
                  <a:pt x="122" y="489"/>
                </a:moveTo>
                <a:cubicBezTo>
                  <a:pt x="125" y="473"/>
                  <a:pt x="133" y="458"/>
                  <a:pt x="145" y="447"/>
                </a:cubicBezTo>
                <a:cubicBezTo>
                  <a:pt x="159" y="434"/>
                  <a:pt x="177" y="426"/>
                  <a:pt x="196" y="426"/>
                </a:cubicBezTo>
                <a:cubicBezTo>
                  <a:pt x="216" y="426"/>
                  <a:pt x="234" y="434"/>
                  <a:pt x="248" y="447"/>
                </a:cubicBezTo>
                <a:cubicBezTo>
                  <a:pt x="260" y="458"/>
                  <a:pt x="268" y="473"/>
                  <a:pt x="271" y="489"/>
                </a:cubicBezTo>
                <a:cubicBezTo>
                  <a:pt x="391" y="489"/>
                  <a:pt x="391" y="489"/>
                  <a:pt x="391" y="489"/>
                </a:cubicBezTo>
                <a:cubicBezTo>
                  <a:pt x="391" y="299"/>
                  <a:pt x="391" y="299"/>
                  <a:pt x="391" y="299"/>
                </a:cubicBezTo>
                <a:cubicBezTo>
                  <a:pt x="399" y="298"/>
                  <a:pt x="399" y="298"/>
                  <a:pt x="399" y="298"/>
                </a:cubicBezTo>
                <a:cubicBezTo>
                  <a:pt x="430" y="296"/>
                  <a:pt x="454" y="270"/>
                  <a:pt x="454" y="239"/>
                </a:cubicBezTo>
                <a:cubicBezTo>
                  <a:pt x="454" y="208"/>
                  <a:pt x="430" y="182"/>
                  <a:pt x="399" y="179"/>
                </a:cubicBezTo>
                <a:cubicBezTo>
                  <a:pt x="391" y="179"/>
                  <a:pt x="391" y="179"/>
                  <a:pt x="391" y="179"/>
                </a:cubicBezTo>
                <a:cubicBezTo>
                  <a:pt x="391" y="0"/>
                  <a:pt x="391" y="0"/>
                  <a:pt x="391" y="0"/>
                </a:cubicBezTo>
                <a:cubicBezTo>
                  <a:pt x="175" y="3"/>
                  <a:pt x="0" y="180"/>
                  <a:pt x="0" y="397"/>
                </a:cubicBezTo>
                <a:cubicBezTo>
                  <a:pt x="0" y="426"/>
                  <a:pt x="7" y="457"/>
                  <a:pt x="19" y="489"/>
                </a:cubicBezTo>
                <a:lnTo>
                  <a:pt x="122" y="489"/>
                </a:lnTo>
                <a:close/>
              </a:path>
            </a:pathLst>
          </a:custGeom>
          <a:solidFill>
            <a:schemeClr val="accent4"/>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 name="îśḻíďé"/>
          <p:cNvSpPr txBox="1"/>
          <p:nvPr/>
        </p:nvSpPr>
        <p:spPr>
          <a:xfrm>
            <a:off x="6395506" y="3842179"/>
            <a:ext cx="347800" cy="291181"/>
          </a:xfrm>
          <a:prstGeom prst="rect">
            <a:avLst/>
          </a:prstGeom>
          <a:noFill/>
        </p:spPr>
        <p:txBody>
          <a:bodyPr wrap="none">
            <a:normAutofit fontScale="8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id-ID" sz="18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03</a:t>
            </a:r>
          </a:p>
        </p:txBody>
      </p:sp>
      <p:sp>
        <p:nvSpPr>
          <p:cNvPr id="14" name="iṥḷíḓê"/>
          <p:cNvSpPr/>
          <p:nvPr/>
        </p:nvSpPr>
        <p:spPr bwMode="auto">
          <a:xfrm rot="10800000">
            <a:off x="4938910" y="2170249"/>
            <a:ext cx="2314181" cy="2735965"/>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tx2"/>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 name="íṡḷïḋe"/>
          <p:cNvSpPr/>
          <p:nvPr/>
        </p:nvSpPr>
        <p:spPr bwMode="auto">
          <a:xfrm rot="10800000">
            <a:off x="5488356" y="1146452"/>
            <a:ext cx="1182748" cy="948702"/>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tx2"/>
          </a:solidFill>
          <a:ln>
            <a:noFill/>
          </a:ln>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cxnSp>
        <p:nvCxnSpPr>
          <p:cNvPr id="13" name="Straight Connector 12"/>
          <p:cNvCxnSpPr/>
          <p:nvPr/>
        </p:nvCxnSpPr>
        <p:spPr>
          <a:xfrm>
            <a:off x="6065963" y="0"/>
            <a:ext cx="0" cy="1313642"/>
          </a:xfrm>
          <a:prstGeom prst="line">
            <a:avLst/>
          </a:prstGeom>
          <a:ln w="1651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íṡ1íḑè"/>
          <p:cNvSpPr txBox="1"/>
          <p:nvPr/>
        </p:nvSpPr>
        <p:spPr bwMode="auto">
          <a:xfrm>
            <a:off x="0" y="6021468"/>
            <a:ext cx="12192000" cy="441805"/>
          </a:xfrm>
          <a:prstGeom prst="rect">
            <a:avLst/>
          </a:prstGeom>
          <a:solidFill>
            <a:schemeClr val="bg1">
              <a:lumMod val="85000"/>
            </a:schemeClr>
          </a:solidFill>
          <a:ln>
            <a:noFill/>
          </a:ln>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Conclusion</a:t>
            </a:r>
          </a:p>
        </p:txBody>
      </p:sp>
      <p:sp>
        <p:nvSpPr>
          <p:cNvPr id="18" name="Shape 6065"/>
          <p:cNvSpPr/>
          <p:nvPr/>
        </p:nvSpPr>
        <p:spPr>
          <a:xfrm>
            <a:off x="727728" y="1547489"/>
            <a:ext cx="577851" cy="577851"/>
          </a:xfrm>
          <a:prstGeom prst="roundRect">
            <a:avLst>
              <a:gd name="adj" fmla="val 50000"/>
            </a:avLst>
          </a:prstGeom>
          <a:solidFill>
            <a:srgbClr val="1A3172"/>
          </a:solidFill>
          <a:ln w="12700" cap="flat">
            <a:no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19" name="Shape 6066"/>
          <p:cNvSpPr/>
          <p:nvPr/>
        </p:nvSpPr>
        <p:spPr>
          <a:xfrm>
            <a:off x="876799" y="1695512"/>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20" name="Rectangle 30"/>
          <p:cNvSpPr/>
          <p:nvPr/>
        </p:nvSpPr>
        <p:spPr bwMode="auto">
          <a:xfrm>
            <a:off x="1325287" y="1554605"/>
            <a:ext cx="3523335"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tabLst>
                <a:tab pos="227965" algn="l"/>
              </a:tabLst>
              <a:defRPr/>
            </a:pPr>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实现对病房环境、病人生命体征和输液状态的实时检测</a:t>
            </a:r>
            <a:endParaRPr lang="en-US" altLang="zh-CN" sz="2000" dirty="0">
              <a:solidFill>
                <a:srgbClr val="000000"/>
              </a:solidFill>
              <a:latin typeface="华文新魏" panose="02010800040101010101" pitchFamily="2" charset="-122"/>
              <a:ea typeface="华文新魏" panose="02010800040101010101" pitchFamily="2" charset="-122"/>
              <a:cs typeface="+mn-ea"/>
              <a:sym typeface="+mn-lt"/>
            </a:endParaRPr>
          </a:p>
        </p:txBody>
      </p:sp>
      <p:sp>
        <p:nvSpPr>
          <p:cNvPr id="23" name="Shape 6065"/>
          <p:cNvSpPr/>
          <p:nvPr/>
        </p:nvSpPr>
        <p:spPr>
          <a:xfrm>
            <a:off x="727728" y="3720155"/>
            <a:ext cx="577851" cy="577851"/>
          </a:xfrm>
          <a:prstGeom prst="roundRect">
            <a:avLst>
              <a:gd name="adj" fmla="val 50000"/>
            </a:avLst>
          </a:prstGeom>
          <a:solidFill>
            <a:srgbClr val="1A3172"/>
          </a:solidFill>
          <a:ln w="12700" cap="flat">
            <a:no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4" name="Shape 6066"/>
          <p:cNvSpPr/>
          <p:nvPr/>
        </p:nvSpPr>
        <p:spPr>
          <a:xfrm>
            <a:off x="876799" y="3868178"/>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25" name="Rectangle 30"/>
          <p:cNvSpPr/>
          <p:nvPr/>
        </p:nvSpPr>
        <p:spPr bwMode="auto">
          <a:xfrm>
            <a:off x="1325287" y="3727271"/>
            <a:ext cx="3523335"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tabLst>
                <a:tab pos="227965" algn="l"/>
              </a:tabLst>
              <a:defRPr/>
            </a:pPr>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查看当前用药方案和计划用药方案</a:t>
            </a:r>
            <a:endParaRPr lang="en-US" altLang="zh-CN" sz="2000" dirty="0">
              <a:solidFill>
                <a:srgbClr val="000000"/>
              </a:solidFill>
              <a:latin typeface="华文新魏" panose="02010800040101010101" pitchFamily="2" charset="-122"/>
              <a:ea typeface="华文新魏" panose="02010800040101010101" pitchFamily="2" charset="-122"/>
              <a:cs typeface="+mn-ea"/>
              <a:sym typeface="+mn-lt"/>
            </a:endParaRPr>
          </a:p>
        </p:txBody>
      </p:sp>
      <p:sp>
        <p:nvSpPr>
          <p:cNvPr id="28" name="Shape 6065"/>
          <p:cNvSpPr/>
          <p:nvPr/>
        </p:nvSpPr>
        <p:spPr>
          <a:xfrm>
            <a:off x="7520244" y="1547489"/>
            <a:ext cx="577851" cy="577851"/>
          </a:xfrm>
          <a:prstGeom prst="roundRect">
            <a:avLst>
              <a:gd name="adj" fmla="val 50000"/>
            </a:avLst>
          </a:prstGeom>
          <a:solidFill>
            <a:srgbClr val="1A3172"/>
          </a:solidFill>
          <a:ln w="12700" cap="flat">
            <a:no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29" name="Shape 6066"/>
          <p:cNvSpPr/>
          <p:nvPr/>
        </p:nvSpPr>
        <p:spPr>
          <a:xfrm>
            <a:off x="7669315" y="1695512"/>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30" name="Rectangle 30"/>
          <p:cNvSpPr/>
          <p:nvPr/>
        </p:nvSpPr>
        <p:spPr bwMode="auto">
          <a:xfrm>
            <a:off x="8117803" y="1545080"/>
            <a:ext cx="3523335" cy="220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tabLst>
                <a:tab pos="227965" algn="l"/>
              </a:tabLst>
              <a:defRPr/>
            </a:pPr>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查询病房环境和病人生命体征的历史数据</a:t>
            </a:r>
            <a:endParaRPr lang="en-US" altLang="zh-CN" sz="2000" dirty="0">
              <a:solidFill>
                <a:srgbClr val="000000"/>
              </a:solidFill>
              <a:latin typeface="华文新魏" panose="02010800040101010101" pitchFamily="2" charset="-122"/>
              <a:ea typeface="华文新魏" panose="02010800040101010101" pitchFamily="2" charset="-122"/>
              <a:cs typeface="+mn-ea"/>
              <a:sym typeface="+mn-lt"/>
            </a:endParaRPr>
          </a:p>
        </p:txBody>
      </p:sp>
      <p:sp>
        <p:nvSpPr>
          <p:cNvPr id="33" name="Shape 6065"/>
          <p:cNvSpPr/>
          <p:nvPr/>
        </p:nvSpPr>
        <p:spPr>
          <a:xfrm>
            <a:off x="7520244" y="3720155"/>
            <a:ext cx="577851" cy="577851"/>
          </a:xfrm>
          <a:prstGeom prst="roundRect">
            <a:avLst>
              <a:gd name="adj" fmla="val 50000"/>
            </a:avLst>
          </a:prstGeom>
          <a:solidFill>
            <a:srgbClr val="1A3172"/>
          </a:solidFill>
          <a:ln w="12700" cap="flat">
            <a:noFill/>
            <a:miter lim="400000"/>
          </a:ln>
          <a:effectLst/>
        </p:spPr>
        <p:txBody>
          <a:bodyPr wrap="square" lIns="0" tIns="0" rIns="0" bIns="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913765" rtl="0" eaLnBrk="1" fontAlgn="auto" latinLnBrk="0" hangingPunct="1">
              <a:lnSpc>
                <a:spcPct val="100000"/>
              </a:lnSpc>
              <a:spcBef>
                <a:spcPts val="0"/>
              </a:spcBef>
              <a:spcAft>
                <a:spcPts val="0"/>
              </a:spcAft>
              <a:buClrTx/>
              <a:buSzTx/>
              <a:buFontTx/>
              <a:buNone/>
              <a:defRPr sz="3200"/>
            </a:pPr>
            <a:endParaRPr kumimoji="0" sz="16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ea"/>
              <a:sym typeface="+mn-lt"/>
            </a:endParaRPr>
          </a:p>
        </p:txBody>
      </p:sp>
      <p:sp>
        <p:nvSpPr>
          <p:cNvPr id="34" name="Shape 6066"/>
          <p:cNvSpPr/>
          <p:nvPr/>
        </p:nvSpPr>
        <p:spPr>
          <a:xfrm>
            <a:off x="7669315" y="3868178"/>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mn-ea"/>
              <a:sym typeface="+mn-lt"/>
            </a:endParaRPr>
          </a:p>
        </p:txBody>
      </p:sp>
      <p:sp>
        <p:nvSpPr>
          <p:cNvPr id="35" name="Rectangle 30"/>
          <p:cNvSpPr/>
          <p:nvPr/>
        </p:nvSpPr>
        <p:spPr bwMode="auto">
          <a:xfrm>
            <a:off x="8117803" y="3717746"/>
            <a:ext cx="3523335" cy="220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50000"/>
              </a:lnSpc>
              <a:buFont typeface="Arial" panose="020B0604020202020204" pitchFamily="34" charset="0"/>
              <a:buChar char="•"/>
              <a:tabLst>
                <a:tab pos="227965" algn="l"/>
              </a:tabLst>
              <a:defRPr/>
            </a:pPr>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对病房环境异常、病人生命体征异常、输液状态异常进行报警，有效降低监护事故发生的概率</a:t>
            </a:r>
            <a:endParaRPr lang="en-US" altLang="zh-CN" sz="2000" dirty="0">
              <a:solidFill>
                <a:srgbClr val="000000"/>
              </a:solidFill>
              <a:latin typeface="华文新魏" panose="02010800040101010101" pitchFamily="2" charset="-122"/>
              <a:ea typeface="华文新魏" panose="02010800040101010101" pitchFamily="2" charset="-122"/>
              <a:cs typeface="+mn-ea"/>
              <a:sym typeface="+mn-lt"/>
            </a:endParaRPr>
          </a:p>
        </p:txBody>
      </p:sp>
      <p:sp>
        <p:nvSpPr>
          <p:cNvPr id="17" name="标题 1">
            <a:extLst>
              <a:ext uri="{FF2B5EF4-FFF2-40B4-BE49-F238E27FC236}">
                <a16:creationId xmlns:a16="http://schemas.microsoft.com/office/drawing/2014/main" id="{5AA3035F-7EEB-431D-809A-71BB34AE338E}"/>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总结</a:t>
            </a:r>
          </a:p>
        </p:txBody>
      </p:sp>
      <p:pic>
        <p:nvPicPr>
          <p:cNvPr id="2" name="Picture 2">
            <a:extLst>
              <a:ext uri="{FF2B5EF4-FFF2-40B4-BE49-F238E27FC236}">
                <a16:creationId xmlns:a16="http://schemas.microsoft.com/office/drawing/2014/main" id="{06029A5B-FB03-BC0B-9ADD-95E767E8B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EF45AD9-D0F6-8CDC-9FFE-ED32D540C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7B6147-E09B-C49C-21AC-97CB10F3DC0D}"/>
              </a:ext>
            </a:extLst>
          </p:cNvPr>
          <p:cNvSpPr/>
          <p:nvPr/>
        </p:nvSpPr>
        <p:spPr>
          <a:xfrm>
            <a:off x="677419" y="823865"/>
            <a:ext cx="10825884" cy="5442122"/>
          </a:xfrm>
          <a:prstGeom prst="rect">
            <a:avLst/>
          </a:prstGeom>
          <a:blipFill dpi="0" rotWithShape="1">
            <a:blip r:embed="rId3">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1" name="组合 10"/>
          <p:cNvGrpSpPr/>
          <p:nvPr/>
        </p:nvGrpSpPr>
        <p:grpSpPr>
          <a:xfrm>
            <a:off x="5015410" y="1465053"/>
            <a:ext cx="2149901" cy="2149901"/>
            <a:chOff x="5015408" y="1196255"/>
            <a:chExt cx="2149901" cy="2149901"/>
          </a:xfrm>
        </p:grpSpPr>
        <p:sp>
          <p:nvSpPr>
            <p:cNvPr id="10" name="菱形 9"/>
            <p:cNvSpPr/>
            <p:nvPr/>
          </p:nvSpPr>
          <p:spPr bwMode="auto">
            <a:xfrm>
              <a:off x="5015408" y="1196255"/>
              <a:ext cx="2149901" cy="2149901"/>
            </a:xfrm>
            <a:prstGeom prst="diamond">
              <a:avLst/>
            </a:prstGeom>
            <a:solidFill>
              <a:srgbClr val="1A3172"/>
            </a:solidFill>
            <a:ln w="38100">
              <a:solidFill>
                <a:srgbClr val="1A3172"/>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站酷快乐体2016修订版" panose="02010600030101010101" pitchFamily="2" charset="-122"/>
                <a:ea typeface="站酷快乐体2016修订版" panose="02010600030101010101" pitchFamily="2" charset="-122"/>
                <a:cs typeface="+mn-ea"/>
                <a:sym typeface="+mn-lt"/>
              </a:endParaRPr>
            </a:p>
          </p:txBody>
        </p:sp>
        <p:sp>
          <p:nvSpPr>
            <p:cNvPr id="7" name="矩形 6"/>
            <p:cNvSpPr/>
            <p:nvPr/>
          </p:nvSpPr>
          <p:spPr>
            <a:xfrm>
              <a:off x="5413760" y="1671042"/>
              <a:ext cx="1364476"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rPr>
                <a:t>04</a:t>
              </a:r>
              <a:endParaRPr kumimoji="0" lang="zh-CN" altLang="en-US"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endParaRPr>
            </a:p>
          </p:txBody>
        </p:sp>
      </p:grpSp>
      <p:sp>
        <p:nvSpPr>
          <p:cNvPr id="8" name="矩形 7"/>
          <p:cNvSpPr/>
          <p:nvPr/>
        </p:nvSpPr>
        <p:spPr>
          <a:xfrm>
            <a:off x="5640" y="3845091"/>
            <a:ext cx="12192000" cy="988091"/>
          </a:xfrm>
          <a:prstGeom prst="rect">
            <a:avLst/>
          </a:prstGeom>
        </p:spPr>
        <p:txBody>
          <a:bodyPr wrap="square">
            <a:spAutoFit/>
          </a:bodyPr>
          <a:lstStyle/>
          <a:p>
            <a:pPr lvl="0" algn="ctr">
              <a:lnSpc>
                <a:spcPct val="150000"/>
              </a:lnSpc>
            </a:pPr>
            <a:r>
              <a:rPr lang="zh-CN" altLang="en-US" sz="4400" b="1" spc="600" dirty="0">
                <a:solidFill>
                  <a:srgbClr val="000000">
                    <a:lumMod val="85000"/>
                    <a:lumOff val="15000"/>
                  </a:srgbClr>
                </a:solidFill>
                <a:latin typeface="华文中宋" panose="02010600040101010101" pitchFamily="2" charset="-122"/>
                <a:ea typeface="华文中宋" panose="02010600040101010101" pitchFamily="2" charset="-122"/>
              </a:rPr>
              <a:t>参考文献</a:t>
            </a:r>
          </a:p>
        </p:txBody>
      </p:sp>
      <p:sp>
        <p:nvSpPr>
          <p:cNvPr id="17" name="矩形 16"/>
          <p:cNvSpPr/>
          <p:nvPr/>
        </p:nvSpPr>
        <p:spPr>
          <a:xfrm>
            <a:off x="-1" y="4891612"/>
            <a:ext cx="12191999" cy="507127"/>
          </a:xfrm>
          <a:prstGeom prst="rect">
            <a:avLst/>
          </a:prstGeom>
        </p:spPr>
        <p:txBody>
          <a:bodyPr wrap="square">
            <a:spAutoFit/>
          </a:bodyPr>
          <a:lstStyle/>
          <a:p>
            <a:pPr lvl="0" algn="ctr">
              <a:lnSpc>
                <a:spcPct val="150000"/>
              </a:lnSpc>
            </a:pPr>
            <a:r>
              <a:rPr lang="en-US" altLang="zh-CN" sz="2000" b="1" dirty="0">
                <a:solidFill>
                  <a:srgbClr val="000000">
                    <a:lumMod val="85000"/>
                    <a:lumOff val="15000"/>
                  </a:srgbClr>
                </a:solidFill>
                <a:latin typeface="等线" panose="02010600030101010101" pitchFamily="2" charset="-122"/>
                <a:ea typeface="等线" panose="02010600030101010101" pitchFamily="2" charset="-122"/>
              </a:rPr>
              <a:t>Bibliography</a:t>
            </a:r>
          </a:p>
        </p:txBody>
      </p:sp>
      <p:pic>
        <p:nvPicPr>
          <p:cNvPr id="4" name="图形 3">
            <a:extLst>
              <a:ext uri="{FF2B5EF4-FFF2-40B4-BE49-F238E27FC236}">
                <a16:creationId xmlns:a16="http://schemas.microsoft.com/office/drawing/2014/main" id="{83D7F86B-32C2-D48F-7F59-60CB64963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2351" y="100374"/>
            <a:ext cx="2544809" cy="619796"/>
          </a:xfrm>
          <a:prstGeom prst="rect">
            <a:avLst/>
          </a:prstGeom>
        </p:spPr>
      </p:pic>
    </p:spTree>
    <p:extLst>
      <p:ext uri="{BB962C8B-B14F-4D97-AF65-F5344CB8AC3E}">
        <p14:creationId xmlns:p14="http://schemas.microsoft.com/office/powerpoint/2010/main" val="276097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íṧḷïďé"/>
          <p:cNvSpPr/>
          <p:nvPr/>
        </p:nvSpPr>
        <p:spPr bwMode="auto">
          <a:xfrm>
            <a:off x="741000" y="2032133"/>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iSľîḋe"/>
          <p:cNvSpPr/>
          <p:nvPr/>
        </p:nvSpPr>
        <p:spPr bwMode="auto">
          <a:xfrm>
            <a:off x="763678" y="2171439"/>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 name="ïṣ1ïḍé"/>
          <p:cNvSpPr/>
          <p:nvPr/>
        </p:nvSpPr>
        <p:spPr bwMode="auto">
          <a:xfrm>
            <a:off x="763678" y="2146602"/>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 name="ïŝļïḋê"/>
          <p:cNvSpPr/>
          <p:nvPr/>
        </p:nvSpPr>
        <p:spPr bwMode="auto">
          <a:xfrm>
            <a:off x="741000" y="2122844"/>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 name="îsliďè"/>
          <p:cNvSpPr/>
          <p:nvPr/>
        </p:nvSpPr>
        <p:spPr bwMode="auto">
          <a:xfrm>
            <a:off x="750719" y="5359299"/>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 name="îśľïḍê"/>
          <p:cNvSpPr/>
          <p:nvPr/>
        </p:nvSpPr>
        <p:spPr bwMode="auto">
          <a:xfrm>
            <a:off x="4445051" y="5359299"/>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 name="isliḋè"/>
          <p:cNvSpPr/>
          <p:nvPr/>
        </p:nvSpPr>
        <p:spPr bwMode="auto">
          <a:xfrm>
            <a:off x="3436426" y="2715708"/>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 name="ïṡľîḍê"/>
          <p:cNvSpPr/>
          <p:nvPr/>
        </p:nvSpPr>
        <p:spPr bwMode="auto">
          <a:xfrm>
            <a:off x="2843562" y="2715708"/>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í$ḷîḑé"/>
          <p:cNvSpPr/>
          <p:nvPr/>
        </p:nvSpPr>
        <p:spPr bwMode="auto">
          <a:xfrm>
            <a:off x="1171880" y="1541859"/>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 name="îṥľïḋê"/>
          <p:cNvSpPr/>
          <p:nvPr/>
        </p:nvSpPr>
        <p:spPr bwMode="auto">
          <a:xfrm>
            <a:off x="1928888" y="1314000"/>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 name="íS1iḋê"/>
          <p:cNvSpPr/>
          <p:nvPr/>
        </p:nvSpPr>
        <p:spPr bwMode="auto">
          <a:xfrm>
            <a:off x="3138374" y="1541859"/>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 name="îslíďe"/>
          <p:cNvSpPr/>
          <p:nvPr/>
        </p:nvSpPr>
        <p:spPr bwMode="auto">
          <a:xfrm>
            <a:off x="3138374" y="1314000"/>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cxnSp>
        <p:nvCxnSpPr>
          <p:cNvPr id="48" name="直接连接符 47"/>
          <p:cNvCxnSpPr/>
          <p:nvPr/>
        </p:nvCxnSpPr>
        <p:spPr>
          <a:xfrm>
            <a:off x="600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295996" y="1114425"/>
            <a:ext cx="5464049" cy="5019675"/>
          </a:xfrm>
          <a:prstGeom prst="rect">
            <a:avLst/>
          </a:prstGeom>
          <a:noFill/>
        </p:spPr>
        <p:txBody>
          <a:bodyPr wrap="square" lIns="90000" tIns="46800" rIns="90000" bIns="46800" rtlCol="0" anchor="t" anchorCtr="0">
            <a:normAutofit/>
          </a:bodyPr>
          <a:lstStyle/>
          <a:p>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①何婧媛</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物联网技术与应用研究</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[R].</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延安：延安大学数学与计算机科学学院，</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2016</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41.</a:t>
            </a:r>
            <a:endPar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endPar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endPar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r>
              <a:rPr lang="zh-CN" alt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②</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谈潘攀，陈俐谋</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物联网体系架构的研究</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[J].</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软件，</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2020</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41</a:t>
            </a:r>
            <a:r>
              <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4)</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38-41.</a:t>
            </a:r>
          </a:p>
          <a:p>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r>
              <a:rPr lang="zh-CN" alt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③</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曾英</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智能物联网技术及应用的发展新趋势分析</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[J].</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科技创新导报，</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2020</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17</a:t>
            </a:r>
            <a:r>
              <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15)</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162</a:t>
            </a:r>
            <a:r>
              <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164.</a:t>
            </a:r>
            <a:endPar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5" name="标题 1">
            <a:extLst>
              <a:ext uri="{FF2B5EF4-FFF2-40B4-BE49-F238E27FC236}">
                <a16:creationId xmlns:a16="http://schemas.microsoft.com/office/drawing/2014/main" id="{097614E7-E5D9-20F5-6C50-371FAF07B0CD}"/>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参考文献</a:t>
            </a:r>
          </a:p>
        </p:txBody>
      </p:sp>
      <p:pic>
        <p:nvPicPr>
          <p:cNvPr id="2" name="Picture 2">
            <a:extLst>
              <a:ext uri="{FF2B5EF4-FFF2-40B4-BE49-F238E27FC236}">
                <a16:creationId xmlns:a16="http://schemas.microsoft.com/office/drawing/2014/main" id="{D4C731F2-0D0F-A65B-BAC0-A21821121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D217241-7843-2DC4-EA1E-0DF8AC344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7" name="矩形 116"/>
          <p:cNvSpPr/>
          <p:nvPr/>
        </p:nvSpPr>
        <p:spPr>
          <a:xfrm flipH="1">
            <a:off x="716532" y="392197"/>
            <a:ext cx="10825884" cy="5667826"/>
          </a:xfrm>
          <a:prstGeom prst="rect">
            <a:avLst/>
          </a:prstGeom>
          <a:blipFill dpi="0" rotWithShape="1">
            <a:blip r:embed="rId4">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5" name="矩形 114"/>
          <p:cNvSpPr/>
          <p:nvPr/>
        </p:nvSpPr>
        <p:spPr>
          <a:xfrm>
            <a:off x="716532" y="4900965"/>
            <a:ext cx="10825884" cy="140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Arial"/>
                <a:ea typeface="微软雅黑"/>
                <a:cs typeface="+mn-cs"/>
              </a:rPr>
              <a:t>·</a:t>
            </a: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cxnSp>
        <p:nvCxnSpPr>
          <p:cNvPr id="146" name="直接连接符 145"/>
          <p:cNvCxnSpPr/>
          <p:nvPr/>
        </p:nvCxnSpPr>
        <p:spPr>
          <a:xfrm>
            <a:off x="1651343" y="4943475"/>
            <a:ext cx="663232" cy="0"/>
          </a:xfrm>
          <a:prstGeom prst="line">
            <a:avLst/>
          </a:prstGeom>
          <a:ln w="38100">
            <a:solidFill>
              <a:srgbClr val="FF9C00"/>
            </a:solidFill>
          </a:ln>
        </p:spPr>
        <p:style>
          <a:lnRef idx="1">
            <a:schemeClr val="accent1"/>
          </a:lnRef>
          <a:fillRef idx="0">
            <a:schemeClr val="accent1"/>
          </a:fillRef>
          <a:effectRef idx="0">
            <a:schemeClr val="accent1"/>
          </a:effectRef>
          <a:fontRef idx="minor">
            <a:schemeClr val="tx1"/>
          </a:fontRef>
        </p:style>
      </p:cxnSp>
      <p:grpSp>
        <p:nvGrpSpPr>
          <p:cNvPr id="149" name="组合 148"/>
          <p:cNvGrpSpPr/>
          <p:nvPr/>
        </p:nvGrpSpPr>
        <p:grpSpPr>
          <a:xfrm>
            <a:off x="1508469" y="1164216"/>
            <a:ext cx="9654832" cy="3213292"/>
            <a:chOff x="1508469" y="1164216"/>
            <a:chExt cx="9654832" cy="3213292"/>
          </a:xfrm>
        </p:grpSpPr>
        <p:sp>
          <p:nvSpPr>
            <p:cNvPr id="5" name="矩形 4"/>
            <p:cNvSpPr/>
            <p:nvPr/>
          </p:nvSpPr>
          <p:spPr>
            <a:xfrm>
              <a:off x="1508469" y="2225025"/>
              <a:ext cx="3005951"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感谢垂听！</a:t>
              </a:r>
              <a:endParaRPr kumimoji="0" lang="zh-CN" altLang="en-US" sz="20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40" name="矩形 139"/>
            <p:cNvSpPr/>
            <p:nvPr/>
          </p:nvSpPr>
          <p:spPr>
            <a:xfrm>
              <a:off x="1533868" y="3920973"/>
              <a:ext cx="7702495" cy="4565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Thanks for Listening</a:t>
              </a:r>
              <a:r>
                <a:rPr lang="en-US" altLang="zh-CN" b="1" dirty="0">
                  <a:solidFill>
                    <a:srgbClr val="000000"/>
                  </a:solidFill>
                  <a:latin typeface="Arial" panose="020B0604020202020204" pitchFamily="34" charset="0"/>
                  <a:ea typeface="微软雅黑" panose="020B0503020204020204" pitchFamily="34" charset="-122"/>
                  <a:cs typeface="Arial" panose="020B0604020202020204" pitchFamily="34" charset="0"/>
                </a:rPr>
                <a:t>!</a:t>
              </a:r>
              <a:endPar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 name="文本框 146"/>
            <p:cNvSpPr txBox="1"/>
            <p:nvPr/>
          </p:nvSpPr>
          <p:spPr>
            <a:xfrm>
              <a:off x="1533869" y="1164216"/>
              <a:ext cx="9629432" cy="10567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基于物联网的智能病房管理系统设计</a:t>
              </a:r>
            </a:p>
            <a:p>
              <a:pPr marL="0" marR="0" lvl="0" indent="0" algn="l" defTabSz="914400" rtl="0" eaLnBrk="1" fontAlgn="auto" latinLnBrk="0" hangingPunct="1">
                <a:lnSpc>
                  <a:spcPct val="100000"/>
                </a:lnSpc>
                <a:spcBef>
                  <a:spcPts val="200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Arial" panose="020B0604020202020204" pitchFamily="34" charset="0"/>
                  <a:ea typeface="华文中宋" panose="02010600040101010101" pitchFamily="2" charset="-122"/>
                  <a:cs typeface="Arial" panose="020B0604020202020204" pitchFamily="34" charset="0"/>
                </a:rPr>
                <a:t>Design of Intelligent Ward Management System Based on IoT</a:t>
              </a:r>
            </a:p>
          </p:txBody>
        </p:sp>
      </p:grpSp>
      <p:pic>
        <p:nvPicPr>
          <p:cNvPr id="10" name="图片 9" descr="timg[1]">
            <a:extLst>
              <a:ext uri="{FF2B5EF4-FFF2-40B4-BE49-F238E27FC236}">
                <a16:creationId xmlns:a16="http://schemas.microsoft.com/office/drawing/2014/main" id="{9C6D3E16-45EC-CE34-8501-551DB21DA96D}"/>
              </a:ext>
            </a:extLst>
          </p:cNvPr>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119711" y="368798"/>
            <a:ext cx="1446550" cy="1446550"/>
          </a:xfrm>
          <a:prstGeom prst="rect">
            <a:avLst/>
          </a:prstGeom>
        </p:spPr>
      </p:pic>
      <p:grpSp>
        <p:nvGrpSpPr>
          <p:cNvPr id="25" name="组合 24">
            <a:extLst>
              <a:ext uri="{FF2B5EF4-FFF2-40B4-BE49-F238E27FC236}">
                <a16:creationId xmlns:a16="http://schemas.microsoft.com/office/drawing/2014/main" id="{DE829D36-DDD8-4F6E-BFA4-613BFFB1B696}"/>
              </a:ext>
            </a:extLst>
          </p:cNvPr>
          <p:cNvGrpSpPr/>
          <p:nvPr/>
        </p:nvGrpSpPr>
        <p:grpSpPr>
          <a:xfrm>
            <a:off x="998344" y="5196910"/>
            <a:ext cx="3407403" cy="406487"/>
            <a:chOff x="1038752" y="5253033"/>
            <a:chExt cx="2879011" cy="406487"/>
          </a:xfrm>
        </p:grpSpPr>
        <p:grpSp>
          <p:nvGrpSpPr>
            <p:cNvPr id="26" name="组合 25">
              <a:extLst>
                <a:ext uri="{FF2B5EF4-FFF2-40B4-BE49-F238E27FC236}">
                  <a16:creationId xmlns:a16="http://schemas.microsoft.com/office/drawing/2014/main" id="{583284B0-1C60-4E5F-A449-0B958B988C9A}"/>
                </a:ext>
              </a:extLst>
            </p:cNvPr>
            <p:cNvGrpSpPr/>
            <p:nvPr/>
          </p:nvGrpSpPr>
          <p:grpSpPr>
            <a:xfrm>
              <a:off x="1546569" y="5253033"/>
              <a:ext cx="1855688" cy="391431"/>
              <a:chOff x="1546569" y="5326964"/>
              <a:chExt cx="1855688" cy="317500"/>
            </a:xfrm>
          </p:grpSpPr>
          <p:sp>
            <p:nvSpPr>
              <p:cNvPr id="28" name="矩形 27">
                <a:extLst>
                  <a:ext uri="{FF2B5EF4-FFF2-40B4-BE49-F238E27FC236}">
                    <a16:creationId xmlns:a16="http://schemas.microsoft.com/office/drawing/2014/main" id="{C9776EAE-81D0-4AA1-8A28-3F347522FAE6}"/>
                  </a:ext>
                </a:extLst>
              </p:cNvPr>
              <p:cNvSpPr/>
              <p:nvPr/>
            </p:nvSpPr>
            <p:spPr>
              <a:xfrm>
                <a:off x="1692618" y="5326964"/>
                <a:ext cx="1571281" cy="317500"/>
              </a:xfrm>
              <a:prstGeom prst="rect">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9" name="椭圆 28">
                <a:extLst>
                  <a:ext uri="{FF2B5EF4-FFF2-40B4-BE49-F238E27FC236}">
                    <a16:creationId xmlns:a16="http://schemas.microsoft.com/office/drawing/2014/main" id="{3EF3AE80-D4D4-49ED-BBD8-8AF9C4133380}"/>
                  </a:ext>
                </a:extLst>
              </p:cNvPr>
              <p:cNvSpPr/>
              <p:nvPr/>
            </p:nvSpPr>
            <p:spPr>
              <a:xfrm>
                <a:off x="1546569"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54AB1204-27C8-4DDB-A0F8-864F2EDBFEB9}"/>
                  </a:ext>
                </a:extLst>
              </p:cNvPr>
              <p:cNvSpPr/>
              <p:nvPr/>
            </p:nvSpPr>
            <p:spPr>
              <a:xfrm>
                <a:off x="3110157"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27" name="文本占位符 1110">
              <a:extLst>
                <a:ext uri="{FF2B5EF4-FFF2-40B4-BE49-F238E27FC236}">
                  <a16:creationId xmlns:a16="http://schemas.microsoft.com/office/drawing/2014/main" id="{FC7FCBF2-4076-4F13-9098-E7DAAAE8F181}"/>
                </a:ext>
              </a:extLst>
            </p:cNvPr>
            <p:cNvSpPr txBox="1"/>
            <p:nvPr/>
          </p:nvSpPr>
          <p:spPr>
            <a:xfrm>
              <a:off x="1038752" y="5268089"/>
              <a:ext cx="2879011"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汇报人：</a:t>
              </a:r>
              <a:r>
                <a:rPr lang="zh-CN" altLang="en-US" sz="1800" b="1" dirty="0">
                  <a:solidFill>
                    <a:srgbClr val="FFFFFF"/>
                  </a:solidFill>
                  <a:effectLst>
                    <a:outerShdw blurRad="355600" dist="88900" dir="2700000" algn="tl" rotWithShape="0">
                      <a:prstClr val="black">
                        <a:alpha val="28000"/>
                      </a:prstClr>
                    </a:outerShdw>
                  </a:effectLst>
                  <a:latin typeface="华文中宋" panose="02010600040101010101" pitchFamily="2" charset="-122"/>
                  <a:ea typeface="华文中宋" panose="02010600040101010101" pitchFamily="2" charset="-122"/>
                </a:rPr>
                <a:t>林继申</a:t>
              </a:r>
              <a:endParaRPr kumimoji="0" lang="en-US" altLang="zh-CN"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endParaRPr>
            </a:p>
          </p:txBody>
        </p:sp>
      </p:grpSp>
      <p:grpSp>
        <p:nvGrpSpPr>
          <p:cNvPr id="31" name="组合 30">
            <a:extLst>
              <a:ext uri="{FF2B5EF4-FFF2-40B4-BE49-F238E27FC236}">
                <a16:creationId xmlns:a16="http://schemas.microsoft.com/office/drawing/2014/main" id="{3B6DAA33-4A53-4EF2-BA43-75DF81A583CE}"/>
              </a:ext>
            </a:extLst>
          </p:cNvPr>
          <p:cNvGrpSpPr/>
          <p:nvPr/>
        </p:nvGrpSpPr>
        <p:grpSpPr>
          <a:xfrm>
            <a:off x="3449919" y="5190072"/>
            <a:ext cx="3407403" cy="406487"/>
            <a:chOff x="1038752" y="5253033"/>
            <a:chExt cx="2879011" cy="406487"/>
          </a:xfrm>
        </p:grpSpPr>
        <p:grpSp>
          <p:nvGrpSpPr>
            <p:cNvPr id="32" name="组合 31">
              <a:extLst>
                <a:ext uri="{FF2B5EF4-FFF2-40B4-BE49-F238E27FC236}">
                  <a16:creationId xmlns:a16="http://schemas.microsoft.com/office/drawing/2014/main" id="{0624F22B-EF6B-4D13-A7B4-0AD1CECA388B}"/>
                </a:ext>
              </a:extLst>
            </p:cNvPr>
            <p:cNvGrpSpPr/>
            <p:nvPr/>
          </p:nvGrpSpPr>
          <p:grpSpPr>
            <a:xfrm>
              <a:off x="1546569" y="5253033"/>
              <a:ext cx="1855688" cy="391431"/>
              <a:chOff x="1546569" y="5326964"/>
              <a:chExt cx="1855688" cy="317500"/>
            </a:xfrm>
          </p:grpSpPr>
          <p:sp>
            <p:nvSpPr>
              <p:cNvPr id="34" name="矩形 33">
                <a:extLst>
                  <a:ext uri="{FF2B5EF4-FFF2-40B4-BE49-F238E27FC236}">
                    <a16:creationId xmlns:a16="http://schemas.microsoft.com/office/drawing/2014/main" id="{8CE7DFA8-88EC-45A7-A765-2ABE561AAFC2}"/>
                  </a:ext>
                </a:extLst>
              </p:cNvPr>
              <p:cNvSpPr/>
              <p:nvPr/>
            </p:nvSpPr>
            <p:spPr>
              <a:xfrm>
                <a:off x="1692618" y="5326964"/>
                <a:ext cx="1571281" cy="317500"/>
              </a:xfrm>
              <a:prstGeom prst="rect">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5" name="椭圆 34">
                <a:extLst>
                  <a:ext uri="{FF2B5EF4-FFF2-40B4-BE49-F238E27FC236}">
                    <a16:creationId xmlns:a16="http://schemas.microsoft.com/office/drawing/2014/main" id="{55AED814-63A1-4CBE-8C8D-13AF426483AF}"/>
                  </a:ext>
                </a:extLst>
              </p:cNvPr>
              <p:cNvSpPr/>
              <p:nvPr/>
            </p:nvSpPr>
            <p:spPr>
              <a:xfrm>
                <a:off x="1546569"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6" name="椭圆 35">
                <a:extLst>
                  <a:ext uri="{FF2B5EF4-FFF2-40B4-BE49-F238E27FC236}">
                    <a16:creationId xmlns:a16="http://schemas.microsoft.com/office/drawing/2014/main" id="{9D00AE88-BFCC-40DC-BA45-A571EA50E468}"/>
                  </a:ext>
                </a:extLst>
              </p:cNvPr>
              <p:cNvSpPr/>
              <p:nvPr/>
            </p:nvSpPr>
            <p:spPr>
              <a:xfrm>
                <a:off x="3110157" y="5326964"/>
                <a:ext cx="292100" cy="317500"/>
              </a:xfrm>
              <a:prstGeom prst="ellipse">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33" name="文本占位符 1110">
              <a:extLst>
                <a:ext uri="{FF2B5EF4-FFF2-40B4-BE49-F238E27FC236}">
                  <a16:creationId xmlns:a16="http://schemas.microsoft.com/office/drawing/2014/main" id="{F236E528-EC8F-439B-A95C-06E23FE9976A}"/>
                </a:ext>
              </a:extLst>
            </p:cNvPr>
            <p:cNvSpPr txBox="1"/>
            <p:nvPr/>
          </p:nvSpPr>
          <p:spPr>
            <a:xfrm>
              <a:off x="1038752" y="5268089"/>
              <a:ext cx="2879011"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1800" b="1" dirty="0">
                  <a:solidFill>
                    <a:srgbClr val="FFFFFF"/>
                  </a:solidFill>
                  <a:effectLst>
                    <a:outerShdw blurRad="355600" dist="88900" dir="2700000" algn="tl" rotWithShape="0">
                      <a:prstClr val="black">
                        <a:alpha val="28000"/>
                      </a:prstClr>
                    </a:outerShdw>
                  </a:effectLst>
                  <a:latin typeface="华文中宋" panose="02010600040101010101" pitchFamily="2" charset="-122"/>
                  <a:ea typeface="华文中宋" panose="02010600040101010101" pitchFamily="2" charset="-122"/>
                </a:rPr>
                <a:t>学号</a:t>
              </a:r>
              <a:r>
                <a:rPr kumimoji="0" lang="zh-CN" altLang="en-US"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a:t>
              </a:r>
              <a:r>
                <a:rPr kumimoji="0" lang="en-US" altLang="zh-CN" sz="1800" b="1" i="0" u="none" strike="noStrike" kern="1200" cap="none" spc="0" normalizeH="0" baseline="0" noProof="0" dirty="0">
                  <a:ln>
                    <a:noFill/>
                  </a:ln>
                  <a:solidFill>
                    <a:srgbClr val="FFFFFF"/>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2250758</a:t>
              </a:r>
            </a:p>
          </p:txBody>
        </p:sp>
      </p:grpSp>
      <p:sp>
        <p:nvSpPr>
          <p:cNvPr id="37" name="文本占位符 1110">
            <a:extLst>
              <a:ext uri="{FF2B5EF4-FFF2-40B4-BE49-F238E27FC236}">
                <a16:creationId xmlns:a16="http://schemas.microsoft.com/office/drawing/2014/main" id="{48C53C12-5EC8-4EB7-9D73-175D1D3EE787}"/>
              </a:ext>
            </a:extLst>
          </p:cNvPr>
          <p:cNvSpPr txBox="1"/>
          <p:nvPr/>
        </p:nvSpPr>
        <p:spPr>
          <a:xfrm>
            <a:off x="1599362" y="5691991"/>
            <a:ext cx="5028206"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schemeClr val="tx1"/>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rPr>
              <a:t>计算机科学与技术学院   软件工程专业</a:t>
            </a:r>
            <a:endParaRPr kumimoji="0" lang="en-US" altLang="zh-CN" sz="1800" b="1" i="0" u="none" strike="noStrike" kern="1200" cap="none" spc="0" normalizeH="0" baseline="0" noProof="0" dirty="0">
              <a:ln>
                <a:noFill/>
              </a:ln>
              <a:solidFill>
                <a:schemeClr val="tx1"/>
              </a:solidFill>
              <a:effectLst>
                <a:outerShdw blurRad="355600" dist="88900" dir="2700000" algn="tl" rotWithShape="0">
                  <a:prstClr val="black">
                    <a:alpha val="28000"/>
                  </a:prstClr>
                </a:outerShdw>
              </a:effectLst>
              <a:uLnTx/>
              <a:uFillTx/>
              <a:latin typeface="华文中宋" panose="02010600040101010101" pitchFamily="2" charset="-122"/>
              <a:ea typeface="华文中宋" panose="02010600040101010101" pitchFamily="2" charset="-122"/>
            </a:endParaRPr>
          </a:p>
        </p:txBody>
      </p:sp>
      <p:sp>
        <p:nvSpPr>
          <p:cNvPr id="38" name="文本占位符 1110">
            <a:extLst>
              <a:ext uri="{FF2B5EF4-FFF2-40B4-BE49-F238E27FC236}">
                <a16:creationId xmlns:a16="http://schemas.microsoft.com/office/drawing/2014/main" id="{CB429E10-09A3-43DE-97FC-74D979BAA0E7}"/>
              </a:ext>
            </a:extLst>
          </p:cNvPr>
          <p:cNvSpPr txBox="1"/>
          <p:nvPr/>
        </p:nvSpPr>
        <p:spPr>
          <a:xfrm>
            <a:off x="8742122" y="5691991"/>
            <a:ext cx="3007656" cy="391431"/>
          </a:xfrm>
          <a:prstGeom prst="rect">
            <a:avLst/>
          </a:prstGeom>
        </p:spPr>
        <p:txBody>
          <a:bodyPr vert="horz" lIns="91440" tIns="45720" rIns="91440" bIns="45720" rtlCol="0" anchor="ctr">
            <a:noAutofit/>
          </a:bodyPr>
          <a:lstStyle>
            <a:lvl1pPr marL="0" indent="0" algn="r" defTabSz="913765" rtl="0" eaLnBrk="1" latinLnBrk="0" hangingPunct="1">
              <a:lnSpc>
                <a:spcPct val="90000"/>
              </a:lnSpc>
              <a:spcBef>
                <a:spcPts val="1000"/>
              </a:spcBef>
              <a:buFont typeface="Arial" panose="020B0604020202020204" pitchFamily="34" charset="0"/>
              <a:buNone/>
              <a:defRPr sz="1500" b="0" kern="1200">
                <a:solidFill>
                  <a:srgbClr val="08A0E2"/>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3765"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sz="1800" b="1" dirty="0">
                <a:solidFill>
                  <a:schemeClr val="tx1"/>
                </a:solidFill>
              </a:rPr>
              <a:t>2024 </a:t>
            </a:r>
            <a:r>
              <a:rPr lang="zh-CN" altLang="en-US" sz="1800" b="1" dirty="0">
                <a:solidFill>
                  <a:schemeClr val="tx1"/>
                </a:solidFill>
              </a:rPr>
              <a:t>年 </a:t>
            </a:r>
            <a:r>
              <a:rPr lang="en-US" altLang="zh-CN" sz="1800" b="1" dirty="0">
                <a:solidFill>
                  <a:schemeClr val="tx1"/>
                </a:solidFill>
              </a:rPr>
              <a:t>9 </a:t>
            </a:r>
            <a:r>
              <a:rPr lang="zh-CN" altLang="en-US" sz="1800" b="1" dirty="0">
                <a:solidFill>
                  <a:schemeClr val="tx1"/>
                </a:solidFill>
              </a:rPr>
              <a:t>月 </a:t>
            </a:r>
            <a:r>
              <a:rPr lang="en-US" altLang="zh-CN" sz="1800" b="1" dirty="0">
                <a:solidFill>
                  <a:schemeClr val="tx1"/>
                </a:solidFill>
              </a:rPr>
              <a:t>25 </a:t>
            </a:r>
            <a:r>
              <a:rPr lang="zh-CN" altLang="en-US" sz="1800" b="1" dirty="0">
                <a:solidFill>
                  <a:schemeClr val="tx1"/>
                </a:solidFill>
              </a:rPr>
              <a:t>日</a:t>
            </a:r>
            <a:endParaRPr lang="en-US" altLang="zh-CN" sz="1800" b="1" dirty="0">
              <a:solidFill>
                <a:schemeClr val="tx1"/>
              </a:solidFill>
            </a:endParaRPr>
          </a:p>
        </p:txBody>
      </p:sp>
    </p:spTree>
    <p:extLst>
      <p:ext uri="{BB962C8B-B14F-4D97-AF65-F5344CB8AC3E}">
        <p14:creationId xmlns:p14="http://schemas.microsoft.com/office/powerpoint/2010/main" val="2273617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855F98E9-19C5-4000-9F1F-054D9BAC4C70}"/>
              </a:ext>
            </a:extLst>
          </p:cNvPr>
          <p:cNvGrpSpPr/>
          <p:nvPr/>
        </p:nvGrpSpPr>
        <p:grpSpPr>
          <a:xfrm>
            <a:off x="781145" y="1668339"/>
            <a:ext cx="2799114" cy="815259"/>
            <a:chOff x="3508776" y="1204375"/>
            <a:chExt cx="2799114" cy="815259"/>
          </a:xfrm>
        </p:grpSpPr>
        <p:sp>
          <p:nvSpPr>
            <p:cNvPr id="44" name="平行四边形 43">
              <a:extLst>
                <a:ext uri="{FF2B5EF4-FFF2-40B4-BE49-F238E27FC236}">
                  <a16:creationId xmlns:a16="http://schemas.microsoft.com/office/drawing/2014/main" id="{58FD0A88-80F5-4FDF-AB53-74A09D3CFB72}"/>
                </a:ext>
              </a:extLst>
            </p:cNvPr>
            <p:cNvSpPr/>
            <p:nvPr/>
          </p:nvSpPr>
          <p:spPr>
            <a:xfrm>
              <a:off x="3508776" y="1383732"/>
              <a:ext cx="496547" cy="635902"/>
            </a:xfrm>
            <a:prstGeom prst="parallelogram">
              <a:avLst>
                <a:gd name="adj" fmla="val 85372"/>
              </a:avLst>
            </a:prstGeom>
            <a:solidFill>
              <a:srgbClr val="7FC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endParaRPr>
            </a:p>
          </p:txBody>
        </p:sp>
        <p:grpSp>
          <p:nvGrpSpPr>
            <p:cNvPr id="46" name="组合 45">
              <a:extLst>
                <a:ext uri="{FF2B5EF4-FFF2-40B4-BE49-F238E27FC236}">
                  <a16:creationId xmlns:a16="http://schemas.microsoft.com/office/drawing/2014/main" id="{C521821B-7881-4E3B-89E4-71DF933D8D05}"/>
                </a:ext>
              </a:extLst>
            </p:cNvPr>
            <p:cNvGrpSpPr/>
            <p:nvPr/>
          </p:nvGrpSpPr>
          <p:grpSpPr>
            <a:xfrm>
              <a:off x="5884111" y="1204375"/>
              <a:ext cx="423779" cy="320610"/>
              <a:chOff x="5967956" y="1536834"/>
              <a:chExt cx="469010" cy="354830"/>
            </a:xfrm>
          </p:grpSpPr>
          <p:grpSp>
            <p:nvGrpSpPr>
              <p:cNvPr id="47" name="组合 46">
                <a:extLst>
                  <a:ext uri="{FF2B5EF4-FFF2-40B4-BE49-F238E27FC236}">
                    <a16:creationId xmlns:a16="http://schemas.microsoft.com/office/drawing/2014/main" id="{DEA57E58-54A6-4BBD-AD95-D1B1BACAFA2C}"/>
                  </a:ext>
                </a:extLst>
              </p:cNvPr>
              <p:cNvGrpSpPr/>
              <p:nvPr/>
            </p:nvGrpSpPr>
            <p:grpSpPr>
              <a:xfrm>
                <a:off x="5967956" y="1536834"/>
                <a:ext cx="387438" cy="354830"/>
                <a:chOff x="4941356" y="961075"/>
                <a:chExt cx="526684" cy="482356"/>
              </a:xfrm>
            </p:grpSpPr>
            <p:sp>
              <p:nvSpPr>
                <p:cNvPr id="52" name="任意多边形: 形状 51">
                  <a:extLst>
                    <a:ext uri="{FF2B5EF4-FFF2-40B4-BE49-F238E27FC236}">
                      <a16:creationId xmlns:a16="http://schemas.microsoft.com/office/drawing/2014/main" id="{8E5FE18E-75F6-4B43-8000-5C24D895DA94}"/>
                    </a:ext>
                  </a:extLst>
                </p:cNvPr>
                <p:cNvSpPr/>
                <p:nvPr/>
              </p:nvSpPr>
              <p:spPr>
                <a:xfrm>
                  <a:off x="4941356" y="961075"/>
                  <a:ext cx="526684" cy="277537"/>
                </a:xfrm>
                <a:custGeom>
                  <a:avLst/>
                  <a:gdLst>
                    <a:gd name="connsiteX0" fmla="*/ 845205 w 1691059"/>
                    <a:gd name="connsiteY0" fmla="*/ 891755 h 891108"/>
                    <a:gd name="connsiteX1" fmla="*/ 823298 w 1691059"/>
                    <a:gd name="connsiteY1" fmla="*/ 886040 h 891108"/>
                    <a:gd name="connsiteX2" fmla="*/ 24150 w 1691059"/>
                    <a:gd name="connsiteY2" fmla="*/ 459320 h 891108"/>
                    <a:gd name="connsiteX3" fmla="*/ 338 w 1691059"/>
                    <a:gd name="connsiteY3" fmla="*/ 417410 h 891108"/>
                    <a:gd name="connsiteX4" fmla="*/ 27960 w 1691059"/>
                    <a:gd name="connsiteY4" fmla="*/ 377405 h 891108"/>
                    <a:gd name="connsiteX5" fmla="*/ 881400 w 1691059"/>
                    <a:gd name="connsiteY5" fmla="*/ 4025 h 891108"/>
                    <a:gd name="connsiteX6" fmla="*/ 922358 w 1691059"/>
                    <a:gd name="connsiteY6" fmla="*/ 5930 h 891108"/>
                    <a:gd name="connsiteX7" fmla="*/ 1669118 w 1691059"/>
                    <a:gd name="connsiteY7" fmla="*/ 432650 h 891108"/>
                    <a:gd name="connsiteX8" fmla="*/ 1691978 w 1691059"/>
                    <a:gd name="connsiteY8" fmla="*/ 474560 h 891108"/>
                    <a:gd name="connsiteX9" fmla="*/ 1665308 w 1691059"/>
                    <a:gd name="connsiteY9" fmla="*/ 514565 h 891108"/>
                    <a:gd name="connsiteX10" fmla="*/ 865208 w 1691059"/>
                    <a:gd name="connsiteY10" fmla="*/ 887945 h 891108"/>
                    <a:gd name="connsiteX11" fmla="*/ 845205 w 1691059"/>
                    <a:gd name="connsiteY11" fmla="*/ 891755 h 891108"/>
                    <a:gd name="connsiteX12" fmla="*/ 149880 w 1691059"/>
                    <a:gd name="connsiteY12" fmla="*/ 423125 h 891108"/>
                    <a:gd name="connsiteX13" fmla="*/ 846158 w 1691059"/>
                    <a:gd name="connsiteY13" fmla="*/ 794600 h 891108"/>
                    <a:gd name="connsiteX14" fmla="*/ 1545293 w 1691059"/>
                    <a:gd name="connsiteY14" fmla="*/ 468845 h 891108"/>
                    <a:gd name="connsiteX15" fmla="*/ 895688 w 1691059"/>
                    <a:gd name="connsiteY15" fmla="*/ 97370 h 891108"/>
                    <a:gd name="connsiteX16" fmla="*/ 149880 w 1691059"/>
                    <a:gd name="connsiteY16" fmla="*/ 423125 h 89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1059" h="891108">
                      <a:moveTo>
                        <a:pt x="845205" y="891755"/>
                      </a:moveTo>
                      <a:cubicBezTo>
                        <a:pt x="837585" y="891755"/>
                        <a:pt x="829965" y="889850"/>
                        <a:pt x="823298" y="886040"/>
                      </a:cubicBezTo>
                      <a:lnTo>
                        <a:pt x="24150" y="459320"/>
                      </a:lnTo>
                      <a:cubicBezTo>
                        <a:pt x="8910" y="450748"/>
                        <a:pt x="-615" y="434555"/>
                        <a:pt x="338" y="417410"/>
                      </a:cubicBezTo>
                      <a:cubicBezTo>
                        <a:pt x="1290" y="400265"/>
                        <a:pt x="11768" y="384073"/>
                        <a:pt x="27960" y="377405"/>
                      </a:cubicBezTo>
                      <a:lnTo>
                        <a:pt x="881400" y="4025"/>
                      </a:lnTo>
                      <a:cubicBezTo>
                        <a:pt x="894735" y="-1690"/>
                        <a:pt x="909975" y="-737"/>
                        <a:pt x="922358" y="5930"/>
                      </a:cubicBezTo>
                      <a:lnTo>
                        <a:pt x="1669118" y="432650"/>
                      </a:lnTo>
                      <a:cubicBezTo>
                        <a:pt x="1684358" y="441223"/>
                        <a:pt x="1692930" y="457415"/>
                        <a:pt x="1691978" y="474560"/>
                      </a:cubicBezTo>
                      <a:cubicBezTo>
                        <a:pt x="1691026" y="491705"/>
                        <a:pt x="1681501" y="506945"/>
                        <a:pt x="1665308" y="514565"/>
                      </a:cubicBezTo>
                      <a:lnTo>
                        <a:pt x="865208" y="887945"/>
                      </a:lnTo>
                      <a:cubicBezTo>
                        <a:pt x="858540" y="889850"/>
                        <a:pt x="851873" y="891755"/>
                        <a:pt x="845205" y="891755"/>
                      </a:cubicBezTo>
                      <a:close/>
                      <a:moveTo>
                        <a:pt x="149880" y="423125"/>
                      </a:moveTo>
                      <a:lnTo>
                        <a:pt x="846158" y="794600"/>
                      </a:lnTo>
                      <a:lnTo>
                        <a:pt x="1545293" y="468845"/>
                      </a:lnTo>
                      <a:lnTo>
                        <a:pt x="895688" y="97370"/>
                      </a:lnTo>
                      <a:lnTo>
                        <a:pt x="149880" y="423125"/>
                      </a:lnTo>
                      <a:close/>
                    </a:path>
                  </a:pathLst>
                </a:custGeom>
                <a:solidFill>
                  <a:srgbClr val="1974A2"/>
                </a:solidFill>
                <a:ln w="22225" cap="flat">
                  <a:solidFill>
                    <a:srgbClr val="1974A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sym typeface="Segoe UI" panose="020B0502040204020203" pitchFamily="34" charset="0"/>
                  </a:endParaRPr>
                </a:p>
              </p:txBody>
            </p:sp>
            <p:sp>
              <p:nvSpPr>
                <p:cNvPr id="59" name="任意多边形: 形状 58">
                  <a:extLst>
                    <a:ext uri="{FF2B5EF4-FFF2-40B4-BE49-F238E27FC236}">
                      <a16:creationId xmlns:a16="http://schemas.microsoft.com/office/drawing/2014/main" id="{5CD97E51-1A45-4155-AF67-79CBA6F7B1E9}"/>
                    </a:ext>
                  </a:extLst>
                </p:cNvPr>
                <p:cNvSpPr/>
                <p:nvPr/>
              </p:nvSpPr>
              <p:spPr>
                <a:xfrm>
                  <a:off x="5023053" y="1236002"/>
                  <a:ext cx="363290" cy="207429"/>
                </a:xfrm>
                <a:custGeom>
                  <a:avLst/>
                  <a:gdLst>
                    <a:gd name="connsiteX0" fmla="*/ 590823 w 1166440"/>
                    <a:gd name="connsiteY0" fmla="*/ 667023 h 666005"/>
                    <a:gd name="connsiteX1" fmla="*/ 25990 w 1166440"/>
                    <a:gd name="connsiteY1" fmla="*/ 547960 h 666005"/>
                    <a:gd name="connsiteX2" fmla="*/ 273 w 1166440"/>
                    <a:gd name="connsiteY2" fmla="*/ 507003 h 666005"/>
                    <a:gd name="connsiteX3" fmla="*/ 273 w 1166440"/>
                    <a:gd name="connsiteY3" fmla="*/ 45992 h 666005"/>
                    <a:gd name="connsiteX4" fmla="*/ 45993 w 1166440"/>
                    <a:gd name="connsiteY4" fmla="*/ 273 h 666005"/>
                    <a:gd name="connsiteX5" fmla="*/ 91713 w 1166440"/>
                    <a:gd name="connsiteY5" fmla="*/ 45992 h 666005"/>
                    <a:gd name="connsiteX6" fmla="*/ 91713 w 1166440"/>
                    <a:gd name="connsiteY6" fmla="*/ 477475 h 666005"/>
                    <a:gd name="connsiteX7" fmla="*/ 1075645 w 1166440"/>
                    <a:gd name="connsiteY7" fmla="*/ 477475 h 666005"/>
                    <a:gd name="connsiteX8" fmla="*/ 1075645 w 1166440"/>
                    <a:gd name="connsiteY8" fmla="*/ 97428 h 666005"/>
                    <a:gd name="connsiteX9" fmla="*/ 1121365 w 1166440"/>
                    <a:gd name="connsiteY9" fmla="*/ 51708 h 666005"/>
                    <a:gd name="connsiteX10" fmla="*/ 1167085 w 1166440"/>
                    <a:gd name="connsiteY10" fmla="*/ 97428 h 666005"/>
                    <a:gd name="connsiteX11" fmla="*/ 1167085 w 1166440"/>
                    <a:gd name="connsiteY11" fmla="*/ 507003 h 666005"/>
                    <a:gd name="connsiteX12" fmla="*/ 1140415 w 1166440"/>
                    <a:gd name="connsiteY12" fmla="*/ 548913 h 666005"/>
                    <a:gd name="connsiteX13" fmla="*/ 590823 w 1166440"/>
                    <a:gd name="connsiteY13" fmla="*/ 667023 h 66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6440" h="666005">
                      <a:moveTo>
                        <a:pt x="590823" y="667023"/>
                      </a:moveTo>
                      <a:cubicBezTo>
                        <a:pt x="269830" y="667023"/>
                        <a:pt x="40278" y="554628"/>
                        <a:pt x="25990" y="547960"/>
                      </a:cubicBezTo>
                      <a:cubicBezTo>
                        <a:pt x="10750" y="540340"/>
                        <a:pt x="273" y="524148"/>
                        <a:pt x="273" y="507003"/>
                      </a:cubicBezTo>
                      <a:lnTo>
                        <a:pt x="273" y="45992"/>
                      </a:lnTo>
                      <a:cubicBezTo>
                        <a:pt x="273" y="21228"/>
                        <a:pt x="20275" y="273"/>
                        <a:pt x="45993" y="273"/>
                      </a:cubicBezTo>
                      <a:cubicBezTo>
                        <a:pt x="71710" y="273"/>
                        <a:pt x="91713" y="20275"/>
                        <a:pt x="91713" y="45992"/>
                      </a:cubicBezTo>
                      <a:lnTo>
                        <a:pt x="91713" y="477475"/>
                      </a:lnTo>
                      <a:cubicBezTo>
                        <a:pt x="197440" y="521290"/>
                        <a:pt x="619398" y="671785"/>
                        <a:pt x="1075645" y="477475"/>
                      </a:cubicBezTo>
                      <a:lnTo>
                        <a:pt x="1075645" y="97428"/>
                      </a:lnTo>
                      <a:cubicBezTo>
                        <a:pt x="1075645" y="72662"/>
                        <a:pt x="1095648" y="51708"/>
                        <a:pt x="1121365" y="51708"/>
                      </a:cubicBezTo>
                      <a:cubicBezTo>
                        <a:pt x="1147083" y="51708"/>
                        <a:pt x="1167085" y="71710"/>
                        <a:pt x="1167085" y="97428"/>
                      </a:cubicBezTo>
                      <a:lnTo>
                        <a:pt x="1167085" y="507003"/>
                      </a:lnTo>
                      <a:cubicBezTo>
                        <a:pt x="1167085" y="525100"/>
                        <a:pt x="1156608" y="541293"/>
                        <a:pt x="1140415" y="548913"/>
                      </a:cubicBezTo>
                      <a:cubicBezTo>
                        <a:pt x="944200" y="637495"/>
                        <a:pt x="755605" y="667023"/>
                        <a:pt x="590823" y="667023"/>
                      </a:cubicBezTo>
                      <a:close/>
                    </a:path>
                  </a:pathLst>
                </a:custGeom>
                <a:solidFill>
                  <a:srgbClr val="1974A2"/>
                </a:solidFill>
                <a:ln w="22225" cap="flat">
                  <a:solidFill>
                    <a:srgbClr val="1974A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sym typeface="Segoe UI" panose="020B0502040204020203" pitchFamily="34" charset="0"/>
                  </a:endParaRPr>
                </a:p>
              </p:txBody>
            </p:sp>
          </p:grpSp>
          <p:sp>
            <p:nvSpPr>
              <p:cNvPr id="50" name="任意多边形: 形状 49">
                <a:extLst>
                  <a:ext uri="{FF2B5EF4-FFF2-40B4-BE49-F238E27FC236}">
                    <a16:creationId xmlns:a16="http://schemas.microsoft.com/office/drawing/2014/main" id="{36E5014C-9607-44A8-BB59-3708D1CB569A}"/>
                  </a:ext>
                </a:extLst>
              </p:cNvPr>
              <p:cNvSpPr/>
              <p:nvPr/>
            </p:nvSpPr>
            <p:spPr>
              <a:xfrm>
                <a:off x="6408575" y="1780417"/>
                <a:ext cx="28391" cy="111247"/>
              </a:xfrm>
              <a:custGeom>
                <a:avLst/>
                <a:gdLst>
                  <a:gd name="connsiteX0" fmla="*/ 45992 w 91157"/>
                  <a:gd name="connsiteY0" fmla="*/ 358412 h 357187"/>
                  <a:gd name="connsiteX1" fmla="*/ 273 w 91157"/>
                  <a:gd name="connsiteY1" fmla="*/ 312692 h 357187"/>
                  <a:gd name="connsiteX2" fmla="*/ 273 w 91157"/>
                  <a:gd name="connsiteY2" fmla="*/ 45992 h 357187"/>
                  <a:gd name="connsiteX3" fmla="*/ 45992 w 91157"/>
                  <a:gd name="connsiteY3" fmla="*/ 273 h 357187"/>
                  <a:gd name="connsiteX4" fmla="*/ 91713 w 91157"/>
                  <a:gd name="connsiteY4" fmla="*/ 45992 h 357187"/>
                  <a:gd name="connsiteX5" fmla="*/ 91713 w 91157"/>
                  <a:gd name="connsiteY5" fmla="*/ 312692 h 357187"/>
                  <a:gd name="connsiteX6" fmla="*/ 45992 w 91157"/>
                  <a:gd name="connsiteY6" fmla="*/ 358412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57" h="357187">
                    <a:moveTo>
                      <a:pt x="45992" y="358412"/>
                    </a:moveTo>
                    <a:cubicBezTo>
                      <a:pt x="20275" y="358412"/>
                      <a:pt x="273" y="338410"/>
                      <a:pt x="273" y="312692"/>
                    </a:cubicBezTo>
                    <a:lnTo>
                      <a:pt x="273" y="45992"/>
                    </a:lnTo>
                    <a:cubicBezTo>
                      <a:pt x="273" y="21227"/>
                      <a:pt x="20275" y="273"/>
                      <a:pt x="45992" y="273"/>
                    </a:cubicBezTo>
                    <a:cubicBezTo>
                      <a:pt x="71710" y="273"/>
                      <a:pt x="91713" y="20275"/>
                      <a:pt x="91713" y="45992"/>
                    </a:cubicBezTo>
                    <a:lnTo>
                      <a:pt x="91713" y="312692"/>
                    </a:lnTo>
                    <a:cubicBezTo>
                      <a:pt x="91713" y="337458"/>
                      <a:pt x="71710" y="358412"/>
                      <a:pt x="45992" y="358412"/>
                    </a:cubicBezTo>
                    <a:close/>
                  </a:path>
                </a:pathLst>
              </a:custGeom>
              <a:solidFill>
                <a:srgbClr val="1974A2"/>
              </a:solidFill>
              <a:ln w="22225" cap="flat">
                <a:solidFill>
                  <a:srgbClr val="1974A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sym typeface="Segoe UI" panose="020B0502040204020203" pitchFamily="34" charset="0"/>
                </a:endParaRPr>
              </a:p>
            </p:txBody>
          </p:sp>
        </p:grpSp>
      </p:grpSp>
      <p:grpSp>
        <p:nvGrpSpPr>
          <p:cNvPr id="2" name="组合 1">
            <a:extLst>
              <a:ext uri="{FF2B5EF4-FFF2-40B4-BE49-F238E27FC236}">
                <a16:creationId xmlns:a16="http://schemas.microsoft.com/office/drawing/2014/main" id="{04D80E04-A1F8-4E41-9D2C-74F458907297}"/>
              </a:ext>
            </a:extLst>
          </p:cNvPr>
          <p:cNvGrpSpPr/>
          <p:nvPr/>
        </p:nvGrpSpPr>
        <p:grpSpPr>
          <a:xfrm>
            <a:off x="4758415" y="1208348"/>
            <a:ext cx="6128764" cy="836017"/>
            <a:chOff x="6354897" y="1180492"/>
            <a:chExt cx="6128764" cy="836017"/>
          </a:xfrm>
        </p:grpSpPr>
        <p:sp>
          <p:nvSpPr>
            <p:cNvPr id="65" name="平行四边形 64">
              <a:extLst>
                <a:ext uri="{FF2B5EF4-FFF2-40B4-BE49-F238E27FC236}">
                  <a16:creationId xmlns:a16="http://schemas.microsoft.com/office/drawing/2014/main" id="{244008FF-ADDA-4E26-AC3C-996AAD9D29B5}"/>
                </a:ext>
              </a:extLst>
            </p:cNvPr>
            <p:cNvSpPr/>
            <p:nvPr/>
          </p:nvSpPr>
          <p:spPr>
            <a:xfrm>
              <a:off x="6354897" y="1180492"/>
              <a:ext cx="836017" cy="836017"/>
            </a:xfrm>
            <a:prstGeom prst="parallelogram">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1</a:t>
              </a:r>
              <a:endParaRPr kumimoji="0" lang="zh-CN" altLang="en-US"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sp>
          <p:nvSpPr>
            <p:cNvPr id="66" name="文本框 65">
              <a:extLst>
                <a:ext uri="{FF2B5EF4-FFF2-40B4-BE49-F238E27FC236}">
                  <a16:creationId xmlns:a16="http://schemas.microsoft.com/office/drawing/2014/main" id="{25C3CB82-1F35-43C9-AC53-048A5D63DDB5}"/>
                </a:ext>
              </a:extLst>
            </p:cNvPr>
            <p:cNvSpPr txBox="1"/>
            <p:nvPr/>
          </p:nvSpPr>
          <p:spPr>
            <a:xfrm>
              <a:off x="7271978" y="1191405"/>
              <a:ext cx="52116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物联网技术概念和体系架构特点</a:t>
              </a:r>
            </a:p>
          </p:txBody>
        </p:sp>
        <p:sp>
          <p:nvSpPr>
            <p:cNvPr id="69" name="文本框 68">
              <a:extLst>
                <a:ext uri="{FF2B5EF4-FFF2-40B4-BE49-F238E27FC236}">
                  <a16:creationId xmlns:a16="http://schemas.microsoft.com/office/drawing/2014/main" id="{E8FA7E8D-E9EF-4F54-BA9E-178FBE9F5206}"/>
                </a:ext>
              </a:extLst>
            </p:cNvPr>
            <p:cNvSpPr txBox="1"/>
            <p:nvPr/>
          </p:nvSpPr>
          <p:spPr>
            <a:xfrm>
              <a:off x="7271978" y="1666456"/>
              <a:ext cx="48253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Technical Concept and Architecture Characteristics of IoT</a:t>
              </a:r>
              <a:endParaRPr kumimoji="0" lang="zh-CN" altLang="en-US"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grpSp>
      <p:grpSp>
        <p:nvGrpSpPr>
          <p:cNvPr id="4" name="组合 3">
            <a:extLst>
              <a:ext uri="{FF2B5EF4-FFF2-40B4-BE49-F238E27FC236}">
                <a16:creationId xmlns:a16="http://schemas.microsoft.com/office/drawing/2014/main" id="{2EA8FFDF-5543-4DA7-8DD7-58F774214C74}"/>
              </a:ext>
            </a:extLst>
          </p:cNvPr>
          <p:cNvGrpSpPr/>
          <p:nvPr/>
        </p:nvGrpSpPr>
        <p:grpSpPr>
          <a:xfrm>
            <a:off x="4757952" y="3717901"/>
            <a:ext cx="1996223" cy="836017"/>
            <a:chOff x="6354897" y="3621442"/>
            <a:chExt cx="1996223" cy="836017"/>
          </a:xfrm>
        </p:grpSpPr>
        <p:sp>
          <p:nvSpPr>
            <p:cNvPr id="75" name="平行四边形 74">
              <a:extLst>
                <a:ext uri="{FF2B5EF4-FFF2-40B4-BE49-F238E27FC236}">
                  <a16:creationId xmlns:a16="http://schemas.microsoft.com/office/drawing/2014/main" id="{EAF7C5EC-A1F5-4BFA-88D9-FD23D1339EBF}"/>
                </a:ext>
              </a:extLst>
            </p:cNvPr>
            <p:cNvSpPr/>
            <p:nvPr/>
          </p:nvSpPr>
          <p:spPr>
            <a:xfrm>
              <a:off x="6354897" y="3621442"/>
              <a:ext cx="836017" cy="836017"/>
            </a:xfrm>
            <a:prstGeom prst="parallelogram">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3</a:t>
              </a:r>
              <a:endParaRPr kumimoji="0" lang="zh-CN" altLang="en-US"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sp>
          <p:nvSpPr>
            <p:cNvPr id="76" name="文本框 75">
              <a:extLst>
                <a:ext uri="{FF2B5EF4-FFF2-40B4-BE49-F238E27FC236}">
                  <a16:creationId xmlns:a16="http://schemas.microsoft.com/office/drawing/2014/main" id="{7D7FE6C6-3928-4C95-962B-A0F7DDDB1FA1}"/>
                </a:ext>
              </a:extLst>
            </p:cNvPr>
            <p:cNvSpPr txBox="1"/>
            <p:nvPr/>
          </p:nvSpPr>
          <p:spPr>
            <a:xfrm>
              <a:off x="7271978" y="3632355"/>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总结</a:t>
              </a:r>
            </a:p>
          </p:txBody>
        </p:sp>
        <p:sp>
          <p:nvSpPr>
            <p:cNvPr id="77" name="文本框 76">
              <a:extLst>
                <a:ext uri="{FF2B5EF4-FFF2-40B4-BE49-F238E27FC236}">
                  <a16:creationId xmlns:a16="http://schemas.microsoft.com/office/drawing/2014/main" id="{8093392A-F3D4-40E3-9A1D-98F8B3A81497}"/>
                </a:ext>
              </a:extLst>
            </p:cNvPr>
            <p:cNvSpPr txBox="1"/>
            <p:nvPr/>
          </p:nvSpPr>
          <p:spPr>
            <a:xfrm>
              <a:off x="7271978" y="4107406"/>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Conclusion</a:t>
              </a:r>
              <a:endParaRPr kumimoji="0" lang="zh-CN" altLang="en-US"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grpSp>
      <p:grpSp>
        <p:nvGrpSpPr>
          <p:cNvPr id="82" name="组合 81">
            <a:extLst>
              <a:ext uri="{FF2B5EF4-FFF2-40B4-BE49-F238E27FC236}">
                <a16:creationId xmlns:a16="http://schemas.microsoft.com/office/drawing/2014/main" id="{DEBDEC61-9C3F-481E-8877-9544B55730F7}"/>
              </a:ext>
            </a:extLst>
          </p:cNvPr>
          <p:cNvGrpSpPr/>
          <p:nvPr/>
        </p:nvGrpSpPr>
        <p:grpSpPr>
          <a:xfrm>
            <a:off x="3945243" y="1619727"/>
            <a:ext cx="895342" cy="3748331"/>
            <a:chOff x="3575588" y="1528758"/>
            <a:chExt cx="2322290" cy="3748331"/>
          </a:xfrm>
        </p:grpSpPr>
        <p:cxnSp>
          <p:nvCxnSpPr>
            <p:cNvPr id="83" name="直接连接符 82">
              <a:extLst>
                <a:ext uri="{FF2B5EF4-FFF2-40B4-BE49-F238E27FC236}">
                  <a16:creationId xmlns:a16="http://schemas.microsoft.com/office/drawing/2014/main" id="{D7082146-6D64-425F-A9DE-110A5B42FB07}"/>
                </a:ext>
              </a:extLst>
            </p:cNvPr>
            <p:cNvCxnSpPr/>
            <p:nvPr/>
          </p:nvCxnSpPr>
          <p:spPr>
            <a:xfrm>
              <a:off x="5135878" y="1528758"/>
              <a:ext cx="762000" cy="0"/>
            </a:xfrm>
            <a:prstGeom prst="line">
              <a:avLst/>
            </a:prstGeom>
            <a:ln>
              <a:solidFill>
                <a:srgbClr val="7FCFED"/>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55C4647-134B-45BE-8B0E-9E5F46657A11}"/>
                </a:ext>
              </a:extLst>
            </p:cNvPr>
            <p:cNvCxnSpPr/>
            <p:nvPr/>
          </p:nvCxnSpPr>
          <p:spPr>
            <a:xfrm>
              <a:off x="5135877" y="2786446"/>
              <a:ext cx="762001" cy="0"/>
            </a:xfrm>
            <a:prstGeom prst="line">
              <a:avLst/>
            </a:prstGeom>
            <a:ln>
              <a:solidFill>
                <a:srgbClr val="7FCFED"/>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4C1397E-67AD-426F-83FB-FD5C8F874426}"/>
                </a:ext>
              </a:extLst>
            </p:cNvPr>
            <p:cNvCxnSpPr/>
            <p:nvPr/>
          </p:nvCxnSpPr>
          <p:spPr>
            <a:xfrm>
              <a:off x="5135877" y="4025359"/>
              <a:ext cx="762001" cy="0"/>
            </a:xfrm>
            <a:prstGeom prst="line">
              <a:avLst/>
            </a:prstGeom>
            <a:ln>
              <a:solidFill>
                <a:srgbClr val="7FCFED"/>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66176BAC-6681-41B3-80E8-BC7F88496E17}"/>
                </a:ext>
              </a:extLst>
            </p:cNvPr>
            <p:cNvCxnSpPr/>
            <p:nvPr/>
          </p:nvCxnSpPr>
          <p:spPr>
            <a:xfrm>
              <a:off x="5135877" y="5277089"/>
              <a:ext cx="762001" cy="0"/>
            </a:xfrm>
            <a:prstGeom prst="line">
              <a:avLst/>
            </a:prstGeom>
            <a:ln>
              <a:solidFill>
                <a:srgbClr val="7FCFED"/>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932C0252-2FD6-40AA-83C8-C2685CB7FBE1}"/>
                </a:ext>
              </a:extLst>
            </p:cNvPr>
            <p:cNvCxnSpPr>
              <a:cxnSpLocks/>
            </p:cNvCxnSpPr>
            <p:nvPr/>
          </p:nvCxnSpPr>
          <p:spPr>
            <a:xfrm>
              <a:off x="4900702" y="1626208"/>
              <a:ext cx="0" cy="3566741"/>
            </a:xfrm>
            <a:prstGeom prst="line">
              <a:avLst/>
            </a:prstGeom>
            <a:ln>
              <a:solidFill>
                <a:srgbClr val="7FCFED"/>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C4C8418A-4A56-4EC8-B314-D5DA2A73979F}"/>
                </a:ext>
              </a:extLst>
            </p:cNvPr>
            <p:cNvCxnSpPr>
              <a:cxnSpLocks/>
            </p:cNvCxnSpPr>
            <p:nvPr/>
          </p:nvCxnSpPr>
          <p:spPr>
            <a:xfrm>
              <a:off x="3575588" y="3401436"/>
              <a:ext cx="1022413" cy="0"/>
            </a:xfrm>
            <a:prstGeom prst="line">
              <a:avLst/>
            </a:prstGeom>
            <a:ln>
              <a:solidFill>
                <a:srgbClr val="7FCFED"/>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C5FE2424-2668-4FF3-92C9-D7BDB33516E0}"/>
              </a:ext>
            </a:extLst>
          </p:cNvPr>
          <p:cNvGrpSpPr/>
          <p:nvPr/>
        </p:nvGrpSpPr>
        <p:grpSpPr>
          <a:xfrm>
            <a:off x="4757952" y="2475719"/>
            <a:ext cx="6818438" cy="836017"/>
            <a:chOff x="6383368" y="2400967"/>
            <a:chExt cx="6818438" cy="836017"/>
          </a:xfrm>
        </p:grpSpPr>
        <p:sp>
          <p:nvSpPr>
            <p:cNvPr id="72" name="文本框 71">
              <a:extLst>
                <a:ext uri="{FF2B5EF4-FFF2-40B4-BE49-F238E27FC236}">
                  <a16:creationId xmlns:a16="http://schemas.microsoft.com/office/drawing/2014/main" id="{E7786FC0-297F-43E0-9789-147ECC42C21E}"/>
                </a:ext>
              </a:extLst>
            </p:cNvPr>
            <p:cNvSpPr txBox="1"/>
            <p:nvPr/>
          </p:nvSpPr>
          <p:spPr>
            <a:xfrm>
              <a:off x="7271978" y="2411880"/>
              <a:ext cx="59298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基于物联网的智能病房管理系统设计</a:t>
              </a:r>
            </a:p>
          </p:txBody>
        </p:sp>
        <p:sp>
          <p:nvSpPr>
            <p:cNvPr id="73" name="文本框 72">
              <a:extLst>
                <a:ext uri="{FF2B5EF4-FFF2-40B4-BE49-F238E27FC236}">
                  <a16:creationId xmlns:a16="http://schemas.microsoft.com/office/drawing/2014/main" id="{D5F4BA78-6EEA-401B-8EDF-1E5D97CB24C1}"/>
                </a:ext>
              </a:extLst>
            </p:cNvPr>
            <p:cNvSpPr txBox="1"/>
            <p:nvPr/>
          </p:nvSpPr>
          <p:spPr>
            <a:xfrm>
              <a:off x="7271978" y="2886931"/>
              <a:ext cx="52020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Design of Intelligent Ward Management System Based on IoT</a:t>
              </a:r>
              <a:endParaRPr kumimoji="0" lang="zh-CN" altLang="en-US"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sp>
          <p:nvSpPr>
            <p:cNvPr id="35" name="平行四边形 34">
              <a:extLst>
                <a:ext uri="{FF2B5EF4-FFF2-40B4-BE49-F238E27FC236}">
                  <a16:creationId xmlns:a16="http://schemas.microsoft.com/office/drawing/2014/main" id="{CAC51B4D-D1C2-4093-A22E-E15EA70DC979}"/>
                </a:ext>
              </a:extLst>
            </p:cNvPr>
            <p:cNvSpPr/>
            <p:nvPr/>
          </p:nvSpPr>
          <p:spPr>
            <a:xfrm>
              <a:off x="6383368" y="2400967"/>
              <a:ext cx="836017" cy="836017"/>
            </a:xfrm>
            <a:prstGeom prst="parallelogram">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2</a:t>
              </a:r>
              <a:endParaRPr kumimoji="0" lang="zh-CN" altLang="en-US"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grpSp>
      <p:sp>
        <p:nvSpPr>
          <p:cNvPr id="6" name="矩形 5">
            <a:extLst>
              <a:ext uri="{FF2B5EF4-FFF2-40B4-BE49-F238E27FC236}">
                <a16:creationId xmlns:a16="http://schemas.microsoft.com/office/drawing/2014/main" id="{2B51036A-77AF-8085-3E06-83C6CA03BD06}"/>
              </a:ext>
            </a:extLst>
          </p:cNvPr>
          <p:cNvSpPr/>
          <p:nvPr/>
        </p:nvSpPr>
        <p:spPr>
          <a:xfrm>
            <a:off x="958497" y="2552819"/>
            <a:ext cx="2786340" cy="175432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C</a:t>
            </a:r>
            <a:r>
              <a:rPr kumimoji="0" lang="en-US" altLang="zh-CN" sz="4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ontents</a:t>
            </a: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b="1" dirty="0">
                <a:solidFill>
                  <a:prstClr val="white"/>
                </a:solidFill>
                <a:latin typeface="等线" panose="02010600030101010101" pitchFamily="2" charset="-122"/>
                <a:ea typeface="等线" panose="02010600030101010101" pitchFamily="2" charset="-122"/>
              </a:rPr>
              <a:t>目录</a:t>
            </a:r>
            <a:endParaRPr kumimoji="0" lang="zh-CN" altLang="en-US" sz="4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grpSp>
        <p:nvGrpSpPr>
          <p:cNvPr id="7" name="组合 6">
            <a:extLst>
              <a:ext uri="{FF2B5EF4-FFF2-40B4-BE49-F238E27FC236}">
                <a16:creationId xmlns:a16="http://schemas.microsoft.com/office/drawing/2014/main" id="{0B94A594-4835-A77C-1134-97BA8F39854E}"/>
              </a:ext>
            </a:extLst>
          </p:cNvPr>
          <p:cNvGrpSpPr/>
          <p:nvPr/>
        </p:nvGrpSpPr>
        <p:grpSpPr>
          <a:xfrm>
            <a:off x="4757952" y="4950498"/>
            <a:ext cx="2538038" cy="836017"/>
            <a:chOff x="6354897" y="3621442"/>
            <a:chExt cx="2538038" cy="836017"/>
          </a:xfrm>
        </p:grpSpPr>
        <p:sp>
          <p:nvSpPr>
            <p:cNvPr id="8" name="平行四边形 7">
              <a:extLst>
                <a:ext uri="{FF2B5EF4-FFF2-40B4-BE49-F238E27FC236}">
                  <a16:creationId xmlns:a16="http://schemas.microsoft.com/office/drawing/2014/main" id="{81EBEEF5-1645-0780-C5BC-E856266FCC60}"/>
                </a:ext>
              </a:extLst>
            </p:cNvPr>
            <p:cNvSpPr/>
            <p:nvPr/>
          </p:nvSpPr>
          <p:spPr>
            <a:xfrm>
              <a:off x="6354897" y="3621442"/>
              <a:ext cx="836017" cy="836017"/>
            </a:xfrm>
            <a:prstGeom prst="parallelogram">
              <a:avLst/>
            </a:prstGeom>
            <a:solidFill>
              <a:srgbClr val="197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4</a:t>
              </a:r>
              <a:endParaRPr kumimoji="0" lang="zh-CN" altLang="en-US" sz="44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sp>
          <p:nvSpPr>
            <p:cNvPr id="9" name="文本框 8">
              <a:extLst>
                <a:ext uri="{FF2B5EF4-FFF2-40B4-BE49-F238E27FC236}">
                  <a16:creationId xmlns:a16="http://schemas.microsoft.com/office/drawing/2014/main" id="{08A51460-4D52-4422-6383-0D498002B306}"/>
                </a:ext>
              </a:extLst>
            </p:cNvPr>
            <p:cNvSpPr txBox="1"/>
            <p:nvPr/>
          </p:nvSpPr>
          <p:spPr>
            <a:xfrm>
              <a:off x="7271978" y="3632355"/>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rPr>
                <a:t>参考文献</a:t>
              </a:r>
            </a:p>
          </p:txBody>
        </p:sp>
        <p:sp>
          <p:nvSpPr>
            <p:cNvPr id="10" name="文本框 9">
              <a:extLst>
                <a:ext uri="{FF2B5EF4-FFF2-40B4-BE49-F238E27FC236}">
                  <a16:creationId xmlns:a16="http://schemas.microsoft.com/office/drawing/2014/main" id="{CAB83030-C1ED-FCA9-1DB2-4CCF8EEB07C0}"/>
                </a:ext>
              </a:extLst>
            </p:cNvPr>
            <p:cNvSpPr txBox="1"/>
            <p:nvPr/>
          </p:nvSpPr>
          <p:spPr>
            <a:xfrm>
              <a:off x="7271978" y="4107406"/>
              <a:ext cx="1217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i="1" dirty="0">
                  <a:solidFill>
                    <a:prstClr val="white"/>
                  </a:solidFill>
                  <a:latin typeface="等线" panose="02010600030101010101" pitchFamily="2" charset="-122"/>
                  <a:ea typeface="等线" panose="02010600030101010101" pitchFamily="2" charset="-122"/>
                  <a:cs typeface="+mn-ea"/>
                  <a:sym typeface="+mn-lt"/>
                </a:rPr>
                <a:t>Bibliography</a:t>
              </a:r>
              <a:endParaRPr kumimoji="0" lang="zh-CN" altLang="en-US" sz="1400" b="1" i="1"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ea"/>
                <a:sym typeface="+mn-lt"/>
              </a:endParaRPr>
            </a:p>
          </p:txBody>
        </p:sp>
      </p:grpSp>
      <p:pic>
        <p:nvPicPr>
          <p:cNvPr id="5" name="图形 4">
            <a:extLst>
              <a:ext uri="{FF2B5EF4-FFF2-40B4-BE49-F238E27FC236}">
                <a16:creationId xmlns:a16="http://schemas.microsoft.com/office/drawing/2014/main" id="{819E2214-2F95-43CF-C24F-A4BFC305D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586" y="625544"/>
            <a:ext cx="2702828" cy="658282"/>
          </a:xfrm>
          <a:prstGeom prst="rect">
            <a:avLst/>
          </a:prstGeom>
        </p:spPr>
      </p:pic>
    </p:spTree>
    <p:extLst>
      <p:ext uri="{BB962C8B-B14F-4D97-AF65-F5344CB8AC3E}">
        <p14:creationId xmlns:p14="http://schemas.microsoft.com/office/powerpoint/2010/main" val="3039472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24BDA89-19D3-8D94-BB24-6B0C24D83497}"/>
              </a:ext>
            </a:extLst>
          </p:cNvPr>
          <p:cNvSpPr/>
          <p:nvPr/>
        </p:nvSpPr>
        <p:spPr>
          <a:xfrm>
            <a:off x="677419" y="823865"/>
            <a:ext cx="10825884" cy="5442122"/>
          </a:xfrm>
          <a:prstGeom prst="rect">
            <a:avLst/>
          </a:prstGeom>
          <a:blipFill dpi="0" rotWithShape="1">
            <a:blip r:embed="rId4">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1" name="组合 10"/>
          <p:cNvGrpSpPr/>
          <p:nvPr/>
        </p:nvGrpSpPr>
        <p:grpSpPr>
          <a:xfrm>
            <a:off x="5015410" y="1465053"/>
            <a:ext cx="2149901" cy="2149901"/>
            <a:chOff x="5015408" y="1196255"/>
            <a:chExt cx="2149901" cy="2149901"/>
          </a:xfrm>
        </p:grpSpPr>
        <p:sp>
          <p:nvSpPr>
            <p:cNvPr id="10" name="菱形 9"/>
            <p:cNvSpPr/>
            <p:nvPr/>
          </p:nvSpPr>
          <p:spPr bwMode="auto">
            <a:xfrm>
              <a:off x="5015408" y="1196255"/>
              <a:ext cx="2149901" cy="2149901"/>
            </a:xfrm>
            <a:prstGeom prst="diamond">
              <a:avLst/>
            </a:prstGeom>
            <a:solidFill>
              <a:srgbClr val="1A3172"/>
            </a:solidFill>
            <a:ln w="38100">
              <a:solidFill>
                <a:srgbClr val="1A3172"/>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站酷快乐体2016修订版" panose="02010600030101010101" pitchFamily="2" charset="-122"/>
                <a:ea typeface="站酷快乐体2016修订版" panose="02010600030101010101" pitchFamily="2" charset="-122"/>
                <a:cs typeface="+mn-ea"/>
                <a:sym typeface="+mn-lt"/>
              </a:endParaRPr>
            </a:p>
          </p:txBody>
        </p:sp>
        <p:sp>
          <p:nvSpPr>
            <p:cNvPr id="7" name="矩形 6"/>
            <p:cNvSpPr/>
            <p:nvPr/>
          </p:nvSpPr>
          <p:spPr>
            <a:xfrm>
              <a:off x="5413760" y="1671042"/>
              <a:ext cx="1364476"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rPr>
                <a:t>01</a:t>
              </a:r>
              <a:endParaRPr kumimoji="0" lang="zh-CN" altLang="en-US"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endParaRPr>
            </a:p>
          </p:txBody>
        </p:sp>
      </p:grpSp>
      <p:sp>
        <p:nvSpPr>
          <p:cNvPr id="8" name="矩形 7"/>
          <p:cNvSpPr/>
          <p:nvPr/>
        </p:nvSpPr>
        <p:spPr>
          <a:xfrm>
            <a:off x="5640" y="3845091"/>
            <a:ext cx="12192000" cy="988091"/>
          </a:xfrm>
          <a:prstGeom prst="rect">
            <a:avLst/>
          </a:prstGeom>
        </p:spPr>
        <p:txBody>
          <a:bodyPr wrap="square">
            <a:spAutoFit/>
          </a:bodyPr>
          <a:lstStyle/>
          <a:p>
            <a:pPr lvl="0" algn="ctr">
              <a:lnSpc>
                <a:spcPct val="150000"/>
              </a:lnSpc>
            </a:pPr>
            <a:r>
              <a:rPr lang="zh-CN" altLang="en-US" sz="4400" b="1" spc="600" dirty="0">
                <a:solidFill>
                  <a:srgbClr val="000000">
                    <a:lumMod val="85000"/>
                    <a:lumOff val="15000"/>
                  </a:srgbClr>
                </a:solidFill>
                <a:latin typeface="华文中宋" panose="02010600040101010101" pitchFamily="2" charset="-122"/>
                <a:ea typeface="华文中宋" panose="02010600040101010101" pitchFamily="2" charset="-122"/>
              </a:rPr>
              <a:t>物联网技术概念和体系架构特点</a:t>
            </a:r>
          </a:p>
        </p:txBody>
      </p:sp>
      <p:sp>
        <p:nvSpPr>
          <p:cNvPr id="17" name="矩形 16"/>
          <p:cNvSpPr/>
          <p:nvPr/>
        </p:nvSpPr>
        <p:spPr>
          <a:xfrm>
            <a:off x="-1" y="4891612"/>
            <a:ext cx="12191999" cy="507127"/>
          </a:xfrm>
          <a:prstGeom prst="rect">
            <a:avLst/>
          </a:prstGeom>
        </p:spPr>
        <p:txBody>
          <a:bodyPr wrap="square">
            <a:spAutoFit/>
          </a:bodyPr>
          <a:lstStyle/>
          <a:p>
            <a:pPr lvl="0" algn="ctr">
              <a:lnSpc>
                <a:spcPct val="150000"/>
              </a:lnSpc>
            </a:pPr>
            <a:r>
              <a:rPr lang="en-US" altLang="zh-CN" sz="2000" b="1" dirty="0">
                <a:solidFill>
                  <a:srgbClr val="000000">
                    <a:lumMod val="85000"/>
                    <a:lumOff val="15000"/>
                  </a:srgbClr>
                </a:solidFill>
                <a:latin typeface="等线" panose="02010600030101010101" pitchFamily="2" charset="-122"/>
                <a:ea typeface="等线" panose="02010600030101010101" pitchFamily="2" charset="-122"/>
              </a:rPr>
              <a:t>Technical Concept and Architecture Characteristics of IoT</a:t>
            </a:r>
          </a:p>
        </p:txBody>
      </p:sp>
      <p:pic>
        <p:nvPicPr>
          <p:cNvPr id="12" name="图形 11">
            <a:extLst>
              <a:ext uri="{FF2B5EF4-FFF2-40B4-BE49-F238E27FC236}">
                <a16:creationId xmlns:a16="http://schemas.microsoft.com/office/drawing/2014/main" id="{A7C42448-42B4-99F0-4E3F-7407C3AD37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2351" y="100374"/>
            <a:ext cx="2544809" cy="6197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矩形 547"/>
          <p:cNvSpPr/>
          <p:nvPr/>
        </p:nvSpPr>
        <p:spPr bwMode="auto">
          <a:xfrm>
            <a:off x="-1" y="10385"/>
            <a:ext cx="12192001" cy="6820280"/>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52" name="矩形 551"/>
          <p:cNvSpPr/>
          <p:nvPr/>
        </p:nvSpPr>
        <p:spPr bwMode="auto">
          <a:xfrm>
            <a:off x="6273943" y="3943659"/>
            <a:ext cx="5646000" cy="2080154"/>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51" name="矩形 550"/>
          <p:cNvSpPr/>
          <p:nvPr/>
        </p:nvSpPr>
        <p:spPr bwMode="auto">
          <a:xfrm>
            <a:off x="6273943" y="2399884"/>
            <a:ext cx="5646000" cy="1241339"/>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50" name="矩形 549"/>
          <p:cNvSpPr/>
          <p:nvPr/>
        </p:nvSpPr>
        <p:spPr bwMode="auto">
          <a:xfrm>
            <a:off x="6273943" y="857521"/>
            <a:ext cx="5646000" cy="1238738"/>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44" name="矩形 543"/>
          <p:cNvSpPr/>
          <p:nvPr/>
        </p:nvSpPr>
        <p:spPr bwMode="auto">
          <a:xfrm>
            <a:off x="674804" y="1265584"/>
            <a:ext cx="4445128" cy="4878041"/>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Rectangle 30"/>
          <p:cNvSpPr/>
          <p:nvPr/>
        </p:nvSpPr>
        <p:spPr bwMode="auto">
          <a:xfrm>
            <a:off x="6385640" y="968996"/>
            <a:ext cx="4528178"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60000"/>
              </a:lnSpc>
              <a:spcBef>
                <a:spcPct val="0"/>
              </a:spcBef>
              <a:buFont typeface="Arial" panose="020B0604020202020204" pitchFamily="34" charset="0"/>
              <a:buChar char="•"/>
              <a:defRPr/>
            </a:pPr>
            <a:r>
              <a:rPr lang="zh-CN" altLang="zh-CN" b="1" dirty="0">
                <a:latin typeface="等线" panose="02010600030101010101" pitchFamily="2" charset="-122"/>
                <a:ea typeface="等线" panose="02010600030101010101" pitchFamily="2" charset="-122"/>
              </a:rPr>
              <a:t>简而言之，物联网是连接所有物质</a:t>
            </a:r>
            <a:r>
              <a:rPr lang="zh-CN" altLang="en-US" b="1" dirty="0">
                <a:latin typeface="等线" panose="02010600030101010101" pitchFamily="2" charset="-122"/>
                <a:ea typeface="等线" panose="02010600030101010101" pitchFamily="2" charset="-122"/>
              </a:rPr>
              <a:t>对</a:t>
            </a:r>
            <a:r>
              <a:rPr lang="zh-CN" altLang="zh-CN" b="1" dirty="0">
                <a:latin typeface="等线" panose="02010600030101010101" pitchFamily="2" charset="-122"/>
                <a:ea typeface="等线" panose="02010600030101010101" pitchFamily="2" charset="-122"/>
              </a:rPr>
              <a:t>象的互联网。</a:t>
            </a:r>
            <a:endParaRPr kumimoji="0" lang="zh-CN" altLang="en-US"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5" name="Rectangle 30"/>
          <p:cNvSpPr/>
          <p:nvPr/>
        </p:nvSpPr>
        <p:spPr bwMode="auto">
          <a:xfrm>
            <a:off x="6414102" y="2517418"/>
            <a:ext cx="4499716" cy="96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60000"/>
              </a:lnSpc>
              <a:spcBef>
                <a:spcPct val="0"/>
              </a:spcBef>
              <a:buFont typeface="Arial" panose="020B0604020202020204" pitchFamily="34" charset="0"/>
              <a:buChar char="•"/>
              <a:defRPr/>
            </a:pPr>
            <a:r>
              <a:rPr lang="zh-CN" altLang="zh-CN" b="1" dirty="0">
                <a:latin typeface="等线" panose="02010600030101010101" pitchFamily="2" charset="-122"/>
                <a:ea typeface="等线" panose="02010600030101010101" pitchFamily="2" charset="-122"/>
              </a:rPr>
              <a:t>物联网是以互联网、电信网等作为承载体，让普通物质对象实现互联互通的网络。</a:t>
            </a:r>
            <a:endParaRPr kumimoji="0" lang="zh-CN" altLang="en-US"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8" name="Rectangle 30"/>
          <p:cNvSpPr/>
          <p:nvPr/>
        </p:nvSpPr>
        <p:spPr bwMode="auto">
          <a:xfrm>
            <a:off x="6385639" y="4083643"/>
            <a:ext cx="5427669" cy="184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nSpc>
                <a:spcPct val="160000"/>
              </a:lnSpc>
              <a:spcBef>
                <a:spcPct val="0"/>
              </a:spcBef>
              <a:buFont typeface="Arial" panose="020B0604020202020204" pitchFamily="34" charset="0"/>
              <a:buChar char="•"/>
              <a:defRPr/>
            </a:pPr>
            <a:r>
              <a:rPr lang="zh-CN" altLang="zh-CN" b="1" dirty="0">
                <a:latin typeface="等线" panose="02010600030101010101" pitchFamily="2" charset="-122"/>
                <a:ea typeface="等线" panose="02010600030101010101" pitchFamily="2" charset="-122"/>
              </a:rPr>
              <a:t>物联网技术是一种通过射频识别（</a:t>
            </a:r>
            <a:r>
              <a:rPr lang="en-US" altLang="zh-CN" b="1" dirty="0">
                <a:latin typeface="等线" panose="02010600030101010101" pitchFamily="2" charset="-122"/>
                <a:ea typeface="等线" panose="02010600030101010101" pitchFamily="2" charset="-122"/>
              </a:rPr>
              <a:t>RFID</a:t>
            </a:r>
            <a:r>
              <a:rPr lang="zh-CN" altLang="zh-CN" b="1" dirty="0">
                <a:latin typeface="等线" panose="02010600030101010101" pitchFamily="2" charset="-122"/>
                <a:ea typeface="等线" panose="02010600030101010101" pitchFamily="2" charset="-122"/>
              </a:rPr>
              <a:t>）装置、全球定位系统、激光扫描仪、红外传感器以及其他传感设备，将物质对象与互联网连接起来，交换信息和进行通信、监测、管理的技术。</a:t>
            </a:r>
            <a:endParaRPr kumimoji="0" lang="zh-CN" altLang="en-US"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11" name="archives_232650"/>
          <p:cNvSpPr>
            <a:spLocks noChangeAspect="1"/>
          </p:cNvSpPr>
          <p:nvPr/>
        </p:nvSpPr>
        <p:spPr bwMode="auto">
          <a:xfrm>
            <a:off x="11185280" y="1204658"/>
            <a:ext cx="471197" cy="544464"/>
          </a:xfrm>
          <a:custGeom>
            <a:avLst/>
            <a:gdLst>
              <a:gd name="connsiteX0" fmla="*/ 382817 w 525077"/>
              <a:gd name="connsiteY0" fmla="*/ 436659 h 606722"/>
              <a:gd name="connsiteX1" fmla="*/ 409138 w 525077"/>
              <a:gd name="connsiteY1" fmla="*/ 462945 h 606722"/>
              <a:gd name="connsiteX2" fmla="*/ 382817 w 525077"/>
              <a:gd name="connsiteY2" fmla="*/ 489231 h 606722"/>
              <a:gd name="connsiteX3" fmla="*/ 356496 w 525077"/>
              <a:gd name="connsiteY3" fmla="*/ 462945 h 606722"/>
              <a:gd name="connsiteX4" fmla="*/ 382817 w 525077"/>
              <a:gd name="connsiteY4" fmla="*/ 436659 h 606722"/>
              <a:gd name="connsiteX5" fmla="*/ 145718 w 525077"/>
              <a:gd name="connsiteY5" fmla="*/ 436659 h 606722"/>
              <a:gd name="connsiteX6" fmla="*/ 172039 w 525077"/>
              <a:gd name="connsiteY6" fmla="*/ 462945 h 606722"/>
              <a:gd name="connsiteX7" fmla="*/ 145718 w 525077"/>
              <a:gd name="connsiteY7" fmla="*/ 489231 h 606722"/>
              <a:gd name="connsiteX8" fmla="*/ 119397 w 525077"/>
              <a:gd name="connsiteY8" fmla="*/ 462945 h 606722"/>
              <a:gd name="connsiteX9" fmla="*/ 145718 w 525077"/>
              <a:gd name="connsiteY9" fmla="*/ 436659 h 606722"/>
              <a:gd name="connsiteX10" fmla="*/ 382817 w 525077"/>
              <a:gd name="connsiteY10" fmla="*/ 122713 h 606722"/>
              <a:gd name="connsiteX11" fmla="*/ 409138 w 525077"/>
              <a:gd name="connsiteY11" fmla="*/ 149020 h 606722"/>
              <a:gd name="connsiteX12" fmla="*/ 409138 w 525077"/>
              <a:gd name="connsiteY12" fmla="*/ 359474 h 606722"/>
              <a:gd name="connsiteX13" fmla="*/ 382817 w 525077"/>
              <a:gd name="connsiteY13" fmla="*/ 385781 h 606722"/>
              <a:gd name="connsiteX14" fmla="*/ 356496 w 525077"/>
              <a:gd name="connsiteY14" fmla="*/ 359474 h 606722"/>
              <a:gd name="connsiteX15" fmla="*/ 356496 w 525077"/>
              <a:gd name="connsiteY15" fmla="*/ 149020 h 606722"/>
              <a:gd name="connsiteX16" fmla="*/ 382817 w 525077"/>
              <a:gd name="connsiteY16" fmla="*/ 122713 h 606722"/>
              <a:gd name="connsiteX17" fmla="*/ 145718 w 525077"/>
              <a:gd name="connsiteY17" fmla="*/ 122713 h 606722"/>
              <a:gd name="connsiteX18" fmla="*/ 172039 w 525077"/>
              <a:gd name="connsiteY18" fmla="*/ 149020 h 606722"/>
              <a:gd name="connsiteX19" fmla="*/ 172039 w 525077"/>
              <a:gd name="connsiteY19" fmla="*/ 359474 h 606722"/>
              <a:gd name="connsiteX20" fmla="*/ 145718 w 525077"/>
              <a:gd name="connsiteY20" fmla="*/ 385781 h 606722"/>
              <a:gd name="connsiteX21" fmla="*/ 119397 w 525077"/>
              <a:gd name="connsiteY21" fmla="*/ 359474 h 606722"/>
              <a:gd name="connsiteX22" fmla="*/ 119397 w 525077"/>
              <a:gd name="connsiteY22" fmla="*/ 149020 h 606722"/>
              <a:gd name="connsiteX23" fmla="*/ 145718 w 525077"/>
              <a:gd name="connsiteY23" fmla="*/ 122713 h 606722"/>
              <a:gd name="connsiteX24" fmla="*/ 289731 w 525077"/>
              <a:gd name="connsiteY24" fmla="*/ 52611 h 606722"/>
              <a:gd name="connsiteX25" fmla="*/ 289731 w 525077"/>
              <a:gd name="connsiteY25" fmla="*/ 554111 h 606722"/>
              <a:gd name="connsiteX26" fmla="*/ 474163 w 525077"/>
              <a:gd name="connsiteY26" fmla="*/ 554111 h 606722"/>
              <a:gd name="connsiteX27" fmla="*/ 474163 w 525077"/>
              <a:gd name="connsiteY27" fmla="*/ 52611 h 606722"/>
              <a:gd name="connsiteX28" fmla="*/ 52695 w 525077"/>
              <a:gd name="connsiteY28" fmla="*/ 52611 h 606722"/>
              <a:gd name="connsiteX29" fmla="*/ 52695 w 525077"/>
              <a:gd name="connsiteY29" fmla="*/ 554111 h 606722"/>
              <a:gd name="connsiteX30" fmla="*/ 237037 w 525077"/>
              <a:gd name="connsiteY30" fmla="*/ 554111 h 606722"/>
              <a:gd name="connsiteX31" fmla="*/ 237037 w 525077"/>
              <a:gd name="connsiteY31" fmla="*/ 52611 h 606722"/>
              <a:gd name="connsiteX32" fmla="*/ 26347 w 525077"/>
              <a:gd name="connsiteY32" fmla="*/ 0 h 606722"/>
              <a:gd name="connsiteX33" fmla="*/ 498730 w 525077"/>
              <a:gd name="connsiteY33" fmla="*/ 0 h 606722"/>
              <a:gd name="connsiteX34" fmla="*/ 525077 w 525077"/>
              <a:gd name="connsiteY34" fmla="*/ 26306 h 606722"/>
              <a:gd name="connsiteX35" fmla="*/ 525077 w 525077"/>
              <a:gd name="connsiteY35" fmla="*/ 580416 h 606722"/>
              <a:gd name="connsiteX36" fmla="*/ 498730 w 525077"/>
              <a:gd name="connsiteY36" fmla="*/ 606722 h 606722"/>
              <a:gd name="connsiteX37" fmla="*/ 26347 w 525077"/>
              <a:gd name="connsiteY37" fmla="*/ 606722 h 606722"/>
              <a:gd name="connsiteX38" fmla="*/ 0 w 525077"/>
              <a:gd name="connsiteY38" fmla="*/ 580416 h 606722"/>
              <a:gd name="connsiteX39" fmla="*/ 0 w 525077"/>
              <a:gd name="connsiteY39" fmla="*/ 26306 h 606722"/>
              <a:gd name="connsiteX40" fmla="*/ 26347 w 525077"/>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5077" h="606722">
                <a:moveTo>
                  <a:pt x="382817" y="436659"/>
                </a:moveTo>
                <a:cubicBezTo>
                  <a:pt x="397354" y="436659"/>
                  <a:pt x="409138" y="448428"/>
                  <a:pt x="409138" y="462945"/>
                </a:cubicBezTo>
                <a:cubicBezTo>
                  <a:pt x="409138" y="477462"/>
                  <a:pt x="397354" y="489231"/>
                  <a:pt x="382817" y="489231"/>
                </a:cubicBezTo>
                <a:cubicBezTo>
                  <a:pt x="368280" y="489231"/>
                  <a:pt x="356496" y="477462"/>
                  <a:pt x="356496" y="462945"/>
                </a:cubicBezTo>
                <a:cubicBezTo>
                  <a:pt x="356496" y="448428"/>
                  <a:pt x="368280" y="436659"/>
                  <a:pt x="382817" y="436659"/>
                </a:cubicBezTo>
                <a:close/>
                <a:moveTo>
                  <a:pt x="145718" y="436659"/>
                </a:moveTo>
                <a:cubicBezTo>
                  <a:pt x="160255" y="436659"/>
                  <a:pt x="172039" y="448428"/>
                  <a:pt x="172039" y="462945"/>
                </a:cubicBezTo>
                <a:cubicBezTo>
                  <a:pt x="172039" y="477462"/>
                  <a:pt x="160255" y="489231"/>
                  <a:pt x="145718" y="489231"/>
                </a:cubicBezTo>
                <a:cubicBezTo>
                  <a:pt x="131181" y="489231"/>
                  <a:pt x="119397" y="477462"/>
                  <a:pt x="119397" y="462945"/>
                </a:cubicBezTo>
                <a:cubicBezTo>
                  <a:pt x="119397" y="448428"/>
                  <a:pt x="131181" y="436659"/>
                  <a:pt x="145718" y="436659"/>
                </a:cubicBezTo>
                <a:close/>
                <a:moveTo>
                  <a:pt x="382817" y="122713"/>
                </a:moveTo>
                <a:cubicBezTo>
                  <a:pt x="397311" y="122713"/>
                  <a:pt x="409138" y="134534"/>
                  <a:pt x="409138" y="149020"/>
                </a:cubicBezTo>
                <a:lnTo>
                  <a:pt x="409138" y="359474"/>
                </a:lnTo>
                <a:cubicBezTo>
                  <a:pt x="409138" y="373961"/>
                  <a:pt x="397311" y="385781"/>
                  <a:pt x="382817" y="385781"/>
                </a:cubicBezTo>
                <a:cubicBezTo>
                  <a:pt x="368234" y="385781"/>
                  <a:pt x="356496" y="373961"/>
                  <a:pt x="356496" y="359474"/>
                </a:cubicBezTo>
                <a:lnTo>
                  <a:pt x="356496" y="149020"/>
                </a:lnTo>
                <a:cubicBezTo>
                  <a:pt x="356496" y="134534"/>
                  <a:pt x="368234" y="122713"/>
                  <a:pt x="382817" y="122713"/>
                </a:cubicBezTo>
                <a:close/>
                <a:moveTo>
                  <a:pt x="145718" y="122713"/>
                </a:moveTo>
                <a:cubicBezTo>
                  <a:pt x="160301" y="122713"/>
                  <a:pt x="172039" y="134534"/>
                  <a:pt x="172039" y="149020"/>
                </a:cubicBezTo>
                <a:lnTo>
                  <a:pt x="172039" y="359474"/>
                </a:lnTo>
                <a:cubicBezTo>
                  <a:pt x="172039" y="373961"/>
                  <a:pt x="160301" y="385781"/>
                  <a:pt x="145718" y="385781"/>
                </a:cubicBezTo>
                <a:cubicBezTo>
                  <a:pt x="131224" y="385781"/>
                  <a:pt x="119397" y="373961"/>
                  <a:pt x="119397" y="359474"/>
                </a:cubicBezTo>
                <a:lnTo>
                  <a:pt x="119397" y="149020"/>
                </a:lnTo>
                <a:cubicBezTo>
                  <a:pt x="119397" y="134534"/>
                  <a:pt x="131224" y="122713"/>
                  <a:pt x="145718" y="122713"/>
                </a:cubicBezTo>
                <a:close/>
                <a:moveTo>
                  <a:pt x="289731" y="52611"/>
                </a:moveTo>
                <a:lnTo>
                  <a:pt x="289731" y="554111"/>
                </a:lnTo>
                <a:lnTo>
                  <a:pt x="474163" y="554111"/>
                </a:lnTo>
                <a:lnTo>
                  <a:pt x="474163" y="52611"/>
                </a:lnTo>
                <a:close/>
                <a:moveTo>
                  <a:pt x="52695" y="52611"/>
                </a:moveTo>
                <a:lnTo>
                  <a:pt x="52695" y="554111"/>
                </a:lnTo>
                <a:lnTo>
                  <a:pt x="237037" y="554111"/>
                </a:lnTo>
                <a:lnTo>
                  <a:pt x="237037" y="52611"/>
                </a:lnTo>
                <a:close/>
                <a:moveTo>
                  <a:pt x="26347" y="0"/>
                </a:moveTo>
                <a:lnTo>
                  <a:pt x="498730" y="0"/>
                </a:lnTo>
                <a:cubicBezTo>
                  <a:pt x="513239" y="0"/>
                  <a:pt x="525077" y="11820"/>
                  <a:pt x="525077" y="26306"/>
                </a:cubicBezTo>
                <a:lnTo>
                  <a:pt x="525077" y="580416"/>
                </a:lnTo>
                <a:cubicBezTo>
                  <a:pt x="525077" y="594902"/>
                  <a:pt x="513328" y="606722"/>
                  <a:pt x="498730" y="606722"/>
                </a:cubicBezTo>
                <a:lnTo>
                  <a:pt x="26347" y="606722"/>
                </a:lnTo>
                <a:cubicBezTo>
                  <a:pt x="11749" y="606722"/>
                  <a:pt x="0" y="594902"/>
                  <a:pt x="0" y="580416"/>
                </a:cubicBezTo>
                <a:lnTo>
                  <a:pt x="0" y="26306"/>
                </a:lnTo>
                <a:cubicBezTo>
                  <a:pt x="0" y="11820"/>
                  <a:pt x="11749" y="0"/>
                  <a:pt x="26347" y="0"/>
                </a:cubicBezTo>
                <a:close/>
              </a:path>
            </a:pathLst>
          </a:custGeom>
          <a:solidFill>
            <a:srgbClr val="1A3172"/>
          </a:solidFill>
          <a:ln>
            <a:noFill/>
          </a:ln>
        </p:spPr>
        <p:txBody>
          <a:bodyPr/>
          <a:lstStyle/>
          <a:p>
            <a:endParaRPr lang="zh-CN" altLang="en-US"/>
          </a:p>
        </p:txBody>
      </p:sp>
      <p:sp>
        <p:nvSpPr>
          <p:cNvPr id="12" name="archives_232650"/>
          <p:cNvSpPr>
            <a:spLocks noChangeAspect="1"/>
          </p:cNvSpPr>
          <p:nvPr/>
        </p:nvSpPr>
        <p:spPr bwMode="auto">
          <a:xfrm>
            <a:off x="11181282" y="2772766"/>
            <a:ext cx="471197" cy="544464"/>
          </a:xfrm>
          <a:custGeom>
            <a:avLst/>
            <a:gdLst>
              <a:gd name="connsiteX0" fmla="*/ 382817 w 525077"/>
              <a:gd name="connsiteY0" fmla="*/ 436659 h 606722"/>
              <a:gd name="connsiteX1" fmla="*/ 409138 w 525077"/>
              <a:gd name="connsiteY1" fmla="*/ 462945 h 606722"/>
              <a:gd name="connsiteX2" fmla="*/ 382817 w 525077"/>
              <a:gd name="connsiteY2" fmla="*/ 489231 h 606722"/>
              <a:gd name="connsiteX3" fmla="*/ 356496 w 525077"/>
              <a:gd name="connsiteY3" fmla="*/ 462945 h 606722"/>
              <a:gd name="connsiteX4" fmla="*/ 382817 w 525077"/>
              <a:gd name="connsiteY4" fmla="*/ 436659 h 606722"/>
              <a:gd name="connsiteX5" fmla="*/ 145718 w 525077"/>
              <a:gd name="connsiteY5" fmla="*/ 436659 h 606722"/>
              <a:gd name="connsiteX6" fmla="*/ 172039 w 525077"/>
              <a:gd name="connsiteY6" fmla="*/ 462945 h 606722"/>
              <a:gd name="connsiteX7" fmla="*/ 145718 w 525077"/>
              <a:gd name="connsiteY7" fmla="*/ 489231 h 606722"/>
              <a:gd name="connsiteX8" fmla="*/ 119397 w 525077"/>
              <a:gd name="connsiteY8" fmla="*/ 462945 h 606722"/>
              <a:gd name="connsiteX9" fmla="*/ 145718 w 525077"/>
              <a:gd name="connsiteY9" fmla="*/ 436659 h 606722"/>
              <a:gd name="connsiteX10" fmla="*/ 382817 w 525077"/>
              <a:gd name="connsiteY10" fmla="*/ 122713 h 606722"/>
              <a:gd name="connsiteX11" fmla="*/ 409138 w 525077"/>
              <a:gd name="connsiteY11" fmla="*/ 149020 h 606722"/>
              <a:gd name="connsiteX12" fmla="*/ 409138 w 525077"/>
              <a:gd name="connsiteY12" fmla="*/ 359474 h 606722"/>
              <a:gd name="connsiteX13" fmla="*/ 382817 w 525077"/>
              <a:gd name="connsiteY13" fmla="*/ 385781 h 606722"/>
              <a:gd name="connsiteX14" fmla="*/ 356496 w 525077"/>
              <a:gd name="connsiteY14" fmla="*/ 359474 h 606722"/>
              <a:gd name="connsiteX15" fmla="*/ 356496 w 525077"/>
              <a:gd name="connsiteY15" fmla="*/ 149020 h 606722"/>
              <a:gd name="connsiteX16" fmla="*/ 382817 w 525077"/>
              <a:gd name="connsiteY16" fmla="*/ 122713 h 606722"/>
              <a:gd name="connsiteX17" fmla="*/ 145718 w 525077"/>
              <a:gd name="connsiteY17" fmla="*/ 122713 h 606722"/>
              <a:gd name="connsiteX18" fmla="*/ 172039 w 525077"/>
              <a:gd name="connsiteY18" fmla="*/ 149020 h 606722"/>
              <a:gd name="connsiteX19" fmla="*/ 172039 w 525077"/>
              <a:gd name="connsiteY19" fmla="*/ 359474 h 606722"/>
              <a:gd name="connsiteX20" fmla="*/ 145718 w 525077"/>
              <a:gd name="connsiteY20" fmla="*/ 385781 h 606722"/>
              <a:gd name="connsiteX21" fmla="*/ 119397 w 525077"/>
              <a:gd name="connsiteY21" fmla="*/ 359474 h 606722"/>
              <a:gd name="connsiteX22" fmla="*/ 119397 w 525077"/>
              <a:gd name="connsiteY22" fmla="*/ 149020 h 606722"/>
              <a:gd name="connsiteX23" fmla="*/ 145718 w 525077"/>
              <a:gd name="connsiteY23" fmla="*/ 122713 h 606722"/>
              <a:gd name="connsiteX24" fmla="*/ 289731 w 525077"/>
              <a:gd name="connsiteY24" fmla="*/ 52611 h 606722"/>
              <a:gd name="connsiteX25" fmla="*/ 289731 w 525077"/>
              <a:gd name="connsiteY25" fmla="*/ 554111 h 606722"/>
              <a:gd name="connsiteX26" fmla="*/ 474163 w 525077"/>
              <a:gd name="connsiteY26" fmla="*/ 554111 h 606722"/>
              <a:gd name="connsiteX27" fmla="*/ 474163 w 525077"/>
              <a:gd name="connsiteY27" fmla="*/ 52611 h 606722"/>
              <a:gd name="connsiteX28" fmla="*/ 52695 w 525077"/>
              <a:gd name="connsiteY28" fmla="*/ 52611 h 606722"/>
              <a:gd name="connsiteX29" fmla="*/ 52695 w 525077"/>
              <a:gd name="connsiteY29" fmla="*/ 554111 h 606722"/>
              <a:gd name="connsiteX30" fmla="*/ 237037 w 525077"/>
              <a:gd name="connsiteY30" fmla="*/ 554111 h 606722"/>
              <a:gd name="connsiteX31" fmla="*/ 237037 w 525077"/>
              <a:gd name="connsiteY31" fmla="*/ 52611 h 606722"/>
              <a:gd name="connsiteX32" fmla="*/ 26347 w 525077"/>
              <a:gd name="connsiteY32" fmla="*/ 0 h 606722"/>
              <a:gd name="connsiteX33" fmla="*/ 498730 w 525077"/>
              <a:gd name="connsiteY33" fmla="*/ 0 h 606722"/>
              <a:gd name="connsiteX34" fmla="*/ 525077 w 525077"/>
              <a:gd name="connsiteY34" fmla="*/ 26306 h 606722"/>
              <a:gd name="connsiteX35" fmla="*/ 525077 w 525077"/>
              <a:gd name="connsiteY35" fmla="*/ 580416 h 606722"/>
              <a:gd name="connsiteX36" fmla="*/ 498730 w 525077"/>
              <a:gd name="connsiteY36" fmla="*/ 606722 h 606722"/>
              <a:gd name="connsiteX37" fmla="*/ 26347 w 525077"/>
              <a:gd name="connsiteY37" fmla="*/ 606722 h 606722"/>
              <a:gd name="connsiteX38" fmla="*/ 0 w 525077"/>
              <a:gd name="connsiteY38" fmla="*/ 580416 h 606722"/>
              <a:gd name="connsiteX39" fmla="*/ 0 w 525077"/>
              <a:gd name="connsiteY39" fmla="*/ 26306 h 606722"/>
              <a:gd name="connsiteX40" fmla="*/ 26347 w 525077"/>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5077" h="606722">
                <a:moveTo>
                  <a:pt x="382817" y="436659"/>
                </a:moveTo>
                <a:cubicBezTo>
                  <a:pt x="397354" y="436659"/>
                  <a:pt x="409138" y="448428"/>
                  <a:pt x="409138" y="462945"/>
                </a:cubicBezTo>
                <a:cubicBezTo>
                  <a:pt x="409138" y="477462"/>
                  <a:pt x="397354" y="489231"/>
                  <a:pt x="382817" y="489231"/>
                </a:cubicBezTo>
                <a:cubicBezTo>
                  <a:pt x="368280" y="489231"/>
                  <a:pt x="356496" y="477462"/>
                  <a:pt x="356496" y="462945"/>
                </a:cubicBezTo>
                <a:cubicBezTo>
                  <a:pt x="356496" y="448428"/>
                  <a:pt x="368280" y="436659"/>
                  <a:pt x="382817" y="436659"/>
                </a:cubicBezTo>
                <a:close/>
                <a:moveTo>
                  <a:pt x="145718" y="436659"/>
                </a:moveTo>
                <a:cubicBezTo>
                  <a:pt x="160255" y="436659"/>
                  <a:pt x="172039" y="448428"/>
                  <a:pt x="172039" y="462945"/>
                </a:cubicBezTo>
                <a:cubicBezTo>
                  <a:pt x="172039" y="477462"/>
                  <a:pt x="160255" y="489231"/>
                  <a:pt x="145718" y="489231"/>
                </a:cubicBezTo>
                <a:cubicBezTo>
                  <a:pt x="131181" y="489231"/>
                  <a:pt x="119397" y="477462"/>
                  <a:pt x="119397" y="462945"/>
                </a:cubicBezTo>
                <a:cubicBezTo>
                  <a:pt x="119397" y="448428"/>
                  <a:pt x="131181" y="436659"/>
                  <a:pt x="145718" y="436659"/>
                </a:cubicBezTo>
                <a:close/>
                <a:moveTo>
                  <a:pt x="382817" y="122713"/>
                </a:moveTo>
                <a:cubicBezTo>
                  <a:pt x="397311" y="122713"/>
                  <a:pt x="409138" y="134534"/>
                  <a:pt x="409138" y="149020"/>
                </a:cubicBezTo>
                <a:lnTo>
                  <a:pt x="409138" y="359474"/>
                </a:lnTo>
                <a:cubicBezTo>
                  <a:pt x="409138" y="373961"/>
                  <a:pt x="397311" y="385781"/>
                  <a:pt x="382817" y="385781"/>
                </a:cubicBezTo>
                <a:cubicBezTo>
                  <a:pt x="368234" y="385781"/>
                  <a:pt x="356496" y="373961"/>
                  <a:pt x="356496" y="359474"/>
                </a:cubicBezTo>
                <a:lnTo>
                  <a:pt x="356496" y="149020"/>
                </a:lnTo>
                <a:cubicBezTo>
                  <a:pt x="356496" y="134534"/>
                  <a:pt x="368234" y="122713"/>
                  <a:pt x="382817" y="122713"/>
                </a:cubicBezTo>
                <a:close/>
                <a:moveTo>
                  <a:pt x="145718" y="122713"/>
                </a:moveTo>
                <a:cubicBezTo>
                  <a:pt x="160301" y="122713"/>
                  <a:pt x="172039" y="134534"/>
                  <a:pt x="172039" y="149020"/>
                </a:cubicBezTo>
                <a:lnTo>
                  <a:pt x="172039" y="359474"/>
                </a:lnTo>
                <a:cubicBezTo>
                  <a:pt x="172039" y="373961"/>
                  <a:pt x="160301" y="385781"/>
                  <a:pt x="145718" y="385781"/>
                </a:cubicBezTo>
                <a:cubicBezTo>
                  <a:pt x="131224" y="385781"/>
                  <a:pt x="119397" y="373961"/>
                  <a:pt x="119397" y="359474"/>
                </a:cubicBezTo>
                <a:lnTo>
                  <a:pt x="119397" y="149020"/>
                </a:lnTo>
                <a:cubicBezTo>
                  <a:pt x="119397" y="134534"/>
                  <a:pt x="131224" y="122713"/>
                  <a:pt x="145718" y="122713"/>
                </a:cubicBezTo>
                <a:close/>
                <a:moveTo>
                  <a:pt x="289731" y="52611"/>
                </a:moveTo>
                <a:lnTo>
                  <a:pt x="289731" y="554111"/>
                </a:lnTo>
                <a:lnTo>
                  <a:pt x="474163" y="554111"/>
                </a:lnTo>
                <a:lnTo>
                  <a:pt x="474163" y="52611"/>
                </a:lnTo>
                <a:close/>
                <a:moveTo>
                  <a:pt x="52695" y="52611"/>
                </a:moveTo>
                <a:lnTo>
                  <a:pt x="52695" y="554111"/>
                </a:lnTo>
                <a:lnTo>
                  <a:pt x="237037" y="554111"/>
                </a:lnTo>
                <a:lnTo>
                  <a:pt x="237037" y="52611"/>
                </a:lnTo>
                <a:close/>
                <a:moveTo>
                  <a:pt x="26347" y="0"/>
                </a:moveTo>
                <a:lnTo>
                  <a:pt x="498730" y="0"/>
                </a:lnTo>
                <a:cubicBezTo>
                  <a:pt x="513239" y="0"/>
                  <a:pt x="525077" y="11820"/>
                  <a:pt x="525077" y="26306"/>
                </a:cubicBezTo>
                <a:lnTo>
                  <a:pt x="525077" y="580416"/>
                </a:lnTo>
                <a:cubicBezTo>
                  <a:pt x="525077" y="594902"/>
                  <a:pt x="513328" y="606722"/>
                  <a:pt x="498730" y="606722"/>
                </a:cubicBezTo>
                <a:lnTo>
                  <a:pt x="26347" y="606722"/>
                </a:lnTo>
                <a:cubicBezTo>
                  <a:pt x="11749" y="606722"/>
                  <a:pt x="0" y="594902"/>
                  <a:pt x="0" y="580416"/>
                </a:cubicBezTo>
                <a:lnTo>
                  <a:pt x="0" y="26306"/>
                </a:lnTo>
                <a:cubicBezTo>
                  <a:pt x="0" y="11820"/>
                  <a:pt x="11749" y="0"/>
                  <a:pt x="26347" y="0"/>
                </a:cubicBezTo>
                <a:close/>
              </a:path>
            </a:pathLst>
          </a:custGeom>
          <a:solidFill>
            <a:srgbClr val="1A3172"/>
          </a:solidFill>
          <a:ln>
            <a:noFill/>
          </a:ln>
        </p:spPr>
        <p:txBody>
          <a:bodyPr/>
          <a:lstStyle/>
          <a:p>
            <a:endParaRPr lang="zh-CN" altLang="en-US"/>
          </a:p>
        </p:txBody>
      </p:sp>
      <p:cxnSp>
        <p:nvCxnSpPr>
          <p:cNvPr id="14" name="直接连接符 13"/>
          <p:cNvCxnSpPr/>
          <p:nvPr/>
        </p:nvCxnSpPr>
        <p:spPr>
          <a:xfrm>
            <a:off x="5646000" y="1134847"/>
            <a:ext cx="0" cy="5008778"/>
          </a:xfrm>
          <a:prstGeom prst="line">
            <a:avLst/>
          </a:prstGeom>
          <a:ln w="25400" cap="rnd">
            <a:solidFill>
              <a:schemeClr val="tx1">
                <a:lumMod val="75000"/>
                <a:lumOff val="2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iṡ1îḋe"/>
          <p:cNvSpPr/>
          <p:nvPr/>
        </p:nvSpPr>
        <p:spPr bwMode="auto">
          <a:xfrm>
            <a:off x="1418001" y="2738346"/>
            <a:ext cx="1827684" cy="1587805"/>
          </a:xfrm>
          <a:custGeom>
            <a:avLst/>
            <a:gdLst>
              <a:gd name="T0" fmla="*/ 188 w 2781"/>
              <a:gd name="T1" fmla="*/ 699 h 2416"/>
              <a:gd name="T2" fmla="*/ 659 w 2781"/>
              <a:gd name="T3" fmla="*/ 2416 h 2416"/>
              <a:gd name="T4" fmla="*/ 2781 w 2781"/>
              <a:gd name="T5" fmla="*/ 1834 h 2416"/>
              <a:gd name="T6" fmla="*/ 2597 w 2781"/>
              <a:gd name="T7" fmla="*/ 1803 h 2416"/>
              <a:gd name="T8" fmla="*/ 680 w 2781"/>
              <a:gd name="T9" fmla="*/ 2327 h 2416"/>
              <a:gd name="T10" fmla="*/ 235 w 2781"/>
              <a:gd name="T11" fmla="*/ 703 h 2416"/>
              <a:gd name="T12" fmla="*/ 188 w 2781"/>
              <a:gd name="T13" fmla="*/ 699 h 2416"/>
              <a:gd name="T14" fmla="*/ 42 w 2781"/>
              <a:gd name="T15" fmla="*/ 0 h 2416"/>
              <a:gd name="T16" fmla="*/ 0 w 2781"/>
              <a:gd name="T17" fmla="*/ 11 h 2416"/>
              <a:gd name="T18" fmla="*/ 117 w 2781"/>
              <a:gd name="T19" fmla="*/ 437 h 2416"/>
              <a:gd name="T20" fmla="*/ 129 w 2781"/>
              <a:gd name="T21" fmla="*/ 319 h 2416"/>
              <a:gd name="T22" fmla="*/ 42 w 2781"/>
              <a:gd name="T23" fmla="*/ 0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1" h="2416">
                <a:moveTo>
                  <a:pt x="188" y="699"/>
                </a:moveTo>
                <a:lnTo>
                  <a:pt x="659" y="2416"/>
                </a:lnTo>
                <a:lnTo>
                  <a:pt x="2781" y="1834"/>
                </a:lnTo>
                <a:lnTo>
                  <a:pt x="2597" y="1803"/>
                </a:lnTo>
                <a:lnTo>
                  <a:pt x="680" y="2327"/>
                </a:lnTo>
                <a:lnTo>
                  <a:pt x="235" y="703"/>
                </a:lnTo>
                <a:lnTo>
                  <a:pt x="188" y="699"/>
                </a:lnTo>
                <a:close/>
                <a:moveTo>
                  <a:pt x="42" y="0"/>
                </a:moveTo>
                <a:lnTo>
                  <a:pt x="0" y="11"/>
                </a:lnTo>
                <a:lnTo>
                  <a:pt x="117" y="437"/>
                </a:lnTo>
                <a:lnTo>
                  <a:pt x="129" y="319"/>
                </a:lnTo>
                <a:lnTo>
                  <a:pt x="42"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 name="ïSḻiḍè"/>
          <p:cNvSpPr/>
          <p:nvPr/>
        </p:nvSpPr>
        <p:spPr bwMode="auto">
          <a:xfrm>
            <a:off x="1418001" y="2738346"/>
            <a:ext cx="1827684" cy="1587805"/>
          </a:xfrm>
          <a:custGeom>
            <a:avLst/>
            <a:gdLst>
              <a:gd name="T0" fmla="*/ 188 w 2781"/>
              <a:gd name="T1" fmla="*/ 699 h 2416"/>
              <a:gd name="T2" fmla="*/ 659 w 2781"/>
              <a:gd name="T3" fmla="*/ 2416 h 2416"/>
              <a:gd name="T4" fmla="*/ 2781 w 2781"/>
              <a:gd name="T5" fmla="*/ 1834 h 2416"/>
              <a:gd name="T6" fmla="*/ 2597 w 2781"/>
              <a:gd name="T7" fmla="*/ 1803 h 2416"/>
              <a:gd name="T8" fmla="*/ 680 w 2781"/>
              <a:gd name="T9" fmla="*/ 2327 h 2416"/>
              <a:gd name="T10" fmla="*/ 235 w 2781"/>
              <a:gd name="T11" fmla="*/ 703 h 2416"/>
              <a:gd name="T12" fmla="*/ 188 w 2781"/>
              <a:gd name="T13" fmla="*/ 699 h 2416"/>
              <a:gd name="T14" fmla="*/ 42 w 2781"/>
              <a:gd name="T15" fmla="*/ 0 h 2416"/>
              <a:gd name="T16" fmla="*/ 0 w 2781"/>
              <a:gd name="T17" fmla="*/ 11 h 2416"/>
              <a:gd name="T18" fmla="*/ 117 w 2781"/>
              <a:gd name="T19" fmla="*/ 437 h 2416"/>
              <a:gd name="T20" fmla="*/ 129 w 2781"/>
              <a:gd name="T21" fmla="*/ 319 h 2416"/>
              <a:gd name="T22" fmla="*/ 42 w 2781"/>
              <a:gd name="T23" fmla="*/ 0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1" h="2416">
                <a:moveTo>
                  <a:pt x="188" y="699"/>
                </a:moveTo>
                <a:lnTo>
                  <a:pt x="659" y="2416"/>
                </a:lnTo>
                <a:lnTo>
                  <a:pt x="2781" y="1834"/>
                </a:lnTo>
                <a:lnTo>
                  <a:pt x="2597" y="1803"/>
                </a:lnTo>
                <a:lnTo>
                  <a:pt x="680" y="2327"/>
                </a:lnTo>
                <a:lnTo>
                  <a:pt x="235" y="703"/>
                </a:lnTo>
                <a:lnTo>
                  <a:pt x="188" y="699"/>
                </a:lnTo>
                <a:moveTo>
                  <a:pt x="42" y="0"/>
                </a:moveTo>
                <a:lnTo>
                  <a:pt x="0" y="11"/>
                </a:lnTo>
                <a:lnTo>
                  <a:pt x="117" y="437"/>
                </a:lnTo>
                <a:lnTo>
                  <a:pt x="129" y="319"/>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 name="íṡlidè"/>
          <p:cNvSpPr/>
          <p:nvPr/>
        </p:nvSpPr>
        <p:spPr bwMode="auto">
          <a:xfrm>
            <a:off x="1431803" y="2096915"/>
            <a:ext cx="2593984" cy="2170745"/>
          </a:xfrm>
          <a:custGeom>
            <a:avLst/>
            <a:gdLst>
              <a:gd name="T0" fmla="*/ 659 w 3947"/>
              <a:gd name="T1" fmla="*/ 3303 h 3303"/>
              <a:gd name="T2" fmla="*/ 0 w 3947"/>
              <a:gd name="T3" fmla="*/ 899 h 3303"/>
              <a:gd name="T4" fmla="*/ 3288 w 3947"/>
              <a:gd name="T5" fmla="*/ 0 h 3303"/>
              <a:gd name="T6" fmla="*/ 3947 w 3947"/>
              <a:gd name="T7" fmla="*/ 2404 h 3303"/>
              <a:gd name="T8" fmla="*/ 659 w 3947"/>
              <a:gd name="T9" fmla="*/ 3303 h 3303"/>
            </a:gdLst>
            <a:ahLst/>
            <a:cxnLst>
              <a:cxn ang="0">
                <a:pos x="T0" y="T1"/>
              </a:cxn>
              <a:cxn ang="0">
                <a:pos x="T2" y="T3"/>
              </a:cxn>
              <a:cxn ang="0">
                <a:pos x="T4" y="T5"/>
              </a:cxn>
              <a:cxn ang="0">
                <a:pos x="T6" y="T7"/>
              </a:cxn>
              <a:cxn ang="0">
                <a:pos x="T8" y="T9"/>
              </a:cxn>
            </a:cxnLst>
            <a:rect l="0" t="0" r="r" b="b"/>
            <a:pathLst>
              <a:path w="3947" h="3303">
                <a:moveTo>
                  <a:pt x="659" y="3303"/>
                </a:moveTo>
                <a:lnTo>
                  <a:pt x="0" y="899"/>
                </a:lnTo>
                <a:lnTo>
                  <a:pt x="3288" y="0"/>
                </a:lnTo>
                <a:lnTo>
                  <a:pt x="3947" y="2404"/>
                </a:lnTo>
                <a:lnTo>
                  <a:pt x="659" y="3303"/>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 name="i$lïḋê"/>
          <p:cNvSpPr/>
          <p:nvPr/>
        </p:nvSpPr>
        <p:spPr bwMode="auto">
          <a:xfrm>
            <a:off x="1431803" y="2096915"/>
            <a:ext cx="2593984" cy="2170745"/>
          </a:xfrm>
          <a:custGeom>
            <a:avLst/>
            <a:gdLst>
              <a:gd name="T0" fmla="*/ 659 w 3947"/>
              <a:gd name="T1" fmla="*/ 3303 h 3303"/>
              <a:gd name="T2" fmla="*/ 0 w 3947"/>
              <a:gd name="T3" fmla="*/ 899 h 3303"/>
              <a:gd name="T4" fmla="*/ 3288 w 3947"/>
              <a:gd name="T5" fmla="*/ 0 h 3303"/>
              <a:gd name="T6" fmla="*/ 3947 w 3947"/>
              <a:gd name="T7" fmla="*/ 2404 h 3303"/>
              <a:gd name="T8" fmla="*/ 659 w 3947"/>
              <a:gd name="T9" fmla="*/ 3303 h 3303"/>
            </a:gdLst>
            <a:ahLst/>
            <a:cxnLst>
              <a:cxn ang="0">
                <a:pos x="T0" y="T1"/>
              </a:cxn>
              <a:cxn ang="0">
                <a:pos x="T2" y="T3"/>
              </a:cxn>
              <a:cxn ang="0">
                <a:pos x="T4" y="T5"/>
              </a:cxn>
              <a:cxn ang="0">
                <a:pos x="T6" y="T7"/>
              </a:cxn>
              <a:cxn ang="0">
                <a:pos x="T8" y="T9"/>
              </a:cxn>
            </a:cxnLst>
            <a:rect l="0" t="0" r="r" b="b"/>
            <a:pathLst>
              <a:path w="3947" h="3303">
                <a:moveTo>
                  <a:pt x="659" y="3303"/>
                </a:moveTo>
                <a:lnTo>
                  <a:pt x="0" y="899"/>
                </a:lnTo>
                <a:lnTo>
                  <a:pt x="3288" y="0"/>
                </a:lnTo>
                <a:lnTo>
                  <a:pt x="3947" y="2404"/>
                </a:lnTo>
                <a:lnTo>
                  <a:pt x="659" y="3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 name="ïṡ1íḍê"/>
          <p:cNvSpPr/>
          <p:nvPr/>
        </p:nvSpPr>
        <p:spPr bwMode="auto">
          <a:xfrm>
            <a:off x="2643029" y="2299992"/>
            <a:ext cx="766299" cy="249081"/>
          </a:xfrm>
          <a:custGeom>
            <a:avLst/>
            <a:gdLst>
              <a:gd name="T0" fmla="*/ 1166 w 1166"/>
              <a:gd name="T1" fmla="*/ 66 h 379"/>
              <a:gd name="T2" fmla="*/ 17 w 1166"/>
              <a:gd name="T3" fmla="*/ 379 h 379"/>
              <a:gd name="T4" fmla="*/ 0 w 1166"/>
              <a:gd name="T5" fmla="*/ 315 h 379"/>
              <a:gd name="T6" fmla="*/ 1147 w 1166"/>
              <a:gd name="T7" fmla="*/ 0 h 379"/>
              <a:gd name="T8" fmla="*/ 1166 w 1166"/>
              <a:gd name="T9" fmla="*/ 66 h 379"/>
            </a:gdLst>
            <a:ahLst/>
            <a:cxnLst>
              <a:cxn ang="0">
                <a:pos x="T0" y="T1"/>
              </a:cxn>
              <a:cxn ang="0">
                <a:pos x="T2" y="T3"/>
              </a:cxn>
              <a:cxn ang="0">
                <a:pos x="T4" y="T5"/>
              </a:cxn>
              <a:cxn ang="0">
                <a:pos x="T6" y="T7"/>
              </a:cxn>
              <a:cxn ang="0">
                <a:pos x="T8" y="T9"/>
              </a:cxn>
            </a:cxnLst>
            <a:rect l="0" t="0" r="r" b="b"/>
            <a:pathLst>
              <a:path w="1166" h="379">
                <a:moveTo>
                  <a:pt x="1166" y="66"/>
                </a:moveTo>
                <a:lnTo>
                  <a:pt x="17" y="379"/>
                </a:lnTo>
                <a:lnTo>
                  <a:pt x="0" y="315"/>
                </a:lnTo>
                <a:lnTo>
                  <a:pt x="1147" y="0"/>
                </a:lnTo>
                <a:lnTo>
                  <a:pt x="1166" y="66"/>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 name="ïŝ1ïḓê"/>
          <p:cNvSpPr/>
          <p:nvPr/>
        </p:nvSpPr>
        <p:spPr bwMode="auto">
          <a:xfrm>
            <a:off x="2643029" y="2299992"/>
            <a:ext cx="766299" cy="249081"/>
          </a:xfrm>
          <a:custGeom>
            <a:avLst/>
            <a:gdLst>
              <a:gd name="T0" fmla="*/ 1166 w 1166"/>
              <a:gd name="T1" fmla="*/ 66 h 379"/>
              <a:gd name="T2" fmla="*/ 17 w 1166"/>
              <a:gd name="T3" fmla="*/ 379 h 379"/>
              <a:gd name="T4" fmla="*/ 0 w 1166"/>
              <a:gd name="T5" fmla="*/ 315 h 379"/>
              <a:gd name="T6" fmla="*/ 1147 w 1166"/>
              <a:gd name="T7" fmla="*/ 0 h 379"/>
              <a:gd name="T8" fmla="*/ 1166 w 1166"/>
              <a:gd name="T9" fmla="*/ 66 h 379"/>
            </a:gdLst>
            <a:ahLst/>
            <a:cxnLst>
              <a:cxn ang="0">
                <a:pos x="T0" y="T1"/>
              </a:cxn>
              <a:cxn ang="0">
                <a:pos x="T2" y="T3"/>
              </a:cxn>
              <a:cxn ang="0">
                <a:pos x="T4" y="T5"/>
              </a:cxn>
              <a:cxn ang="0">
                <a:pos x="T6" y="T7"/>
              </a:cxn>
              <a:cxn ang="0">
                <a:pos x="T8" y="T9"/>
              </a:cxn>
            </a:cxnLst>
            <a:rect l="0" t="0" r="r" b="b"/>
            <a:pathLst>
              <a:path w="1166" h="379">
                <a:moveTo>
                  <a:pt x="1166" y="66"/>
                </a:moveTo>
                <a:lnTo>
                  <a:pt x="17" y="379"/>
                </a:lnTo>
                <a:lnTo>
                  <a:pt x="0" y="315"/>
                </a:lnTo>
                <a:lnTo>
                  <a:pt x="1147" y="0"/>
                </a:lnTo>
                <a:lnTo>
                  <a:pt x="1166"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 name="íŝlíḍê"/>
          <p:cNvSpPr/>
          <p:nvPr/>
        </p:nvSpPr>
        <p:spPr bwMode="auto">
          <a:xfrm>
            <a:off x="2783671" y="2399229"/>
            <a:ext cx="646689" cy="195847"/>
          </a:xfrm>
          <a:custGeom>
            <a:avLst/>
            <a:gdLst>
              <a:gd name="T0" fmla="*/ 984 w 984"/>
              <a:gd name="T1" fmla="*/ 32 h 298"/>
              <a:gd name="T2" fmla="*/ 9 w 984"/>
              <a:gd name="T3" fmla="*/ 298 h 298"/>
              <a:gd name="T4" fmla="*/ 0 w 984"/>
              <a:gd name="T5" fmla="*/ 267 h 298"/>
              <a:gd name="T6" fmla="*/ 974 w 984"/>
              <a:gd name="T7" fmla="*/ 0 h 298"/>
              <a:gd name="T8" fmla="*/ 984 w 984"/>
              <a:gd name="T9" fmla="*/ 32 h 298"/>
            </a:gdLst>
            <a:ahLst/>
            <a:cxnLst>
              <a:cxn ang="0">
                <a:pos x="T0" y="T1"/>
              </a:cxn>
              <a:cxn ang="0">
                <a:pos x="T2" y="T3"/>
              </a:cxn>
              <a:cxn ang="0">
                <a:pos x="T4" y="T5"/>
              </a:cxn>
              <a:cxn ang="0">
                <a:pos x="T6" y="T7"/>
              </a:cxn>
              <a:cxn ang="0">
                <a:pos x="T8" y="T9"/>
              </a:cxn>
            </a:cxnLst>
            <a:rect l="0" t="0" r="r" b="b"/>
            <a:pathLst>
              <a:path w="984" h="298">
                <a:moveTo>
                  <a:pt x="984" y="32"/>
                </a:moveTo>
                <a:lnTo>
                  <a:pt x="9" y="298"/>
                </a:lnTo>
                <a:lnTo>
                  <a:pt x="0" y="267"/>
                </a:lnTo>
                <a:lnTo>
                  <a:pt x="974" y="0"/>
                </a:lnTo>
                <a:lnTo>
                  <a:pt x="984" y="32"/>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 name="îş1îḋé"/>
          <p:cNvSpPr/>
          <p:nvPr/>
        </p:nvSpPr>
        <p:spPr bwMode="auto">
          <a:xfrm>
            <a:off x="2783671" y="2399229"/>
            <a:ext cx="646689" cy="195847"/>
          </a:xfrm>
          <a:custGeom>
            <a:avLst/>
            <a:gdLst>
              <a:gd name="T0" fmla="*/ 984 w 984"/>
              <a:gd name="T1" fmla="*/ 32 h 298"/>
              <a:gd name="T2" fmla="*/ 9 w 984"/>
              <a:gd name="T3" fmla="*/ 298 h 298"/>
              <a:gd name="T4" fmla="*/ 0 w 984"/>
              <a:gd name="T5" fmla="*/ 267 h 298"/>
              <a:gd name="T6" fmla="*/ 974 w 984"/>
              <a:gd name="T7" fmla="*/ 0 h 298"/>
              <a:gd name="T8" fmla="*/ 984 w 984"/>
              <a:gd name="T9" fmla="*/ 32 h 298"/>
            </a:gdLst>
            <a:ahLst/>
            <a:cxnLst>
              <a:cxn ang="0">
                <a:pos x="T0" y="T1"/>
              </a:cxn>
              <a:cxn ang="0">
                <a:pos x="T2" y="T3"/>
              </a:cxn>
              <a:cxn ang="0">
                <a:pos x="T4" y="T5"/>
              </a:cxn>
              <a:cxn ang="0">
                <a:pos x="T6" y="T7"/>
              </a:cxn>
              <a:cxn ang="0">
                <a:pos x="T8" y="T9"/>
              </a:cxn>
            </a:cxnLst>
            <a:rect l="0" t="0" r="r" b="b"/>
            <a:pathLst>
              <a:path w="984" h="298">
                <a:moveTo>
                  <a:pt x="984" y="32"/>
                </a:moveTo>
                <a:lnTo>
                  <a:pt x="9" y="298"/>
                </a:lnTo>
                <a:lnTo>
                  <a:pt x="0" y="267"/>
                </a:lnTo>
                <a:lnTo>
                  <a:pt x="974" y="0"/>
                </a:lnTo>
                <a:lnTo>
                  <a:pt x="984"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 name="îṣlíďê"/>
          <p:cNvSpPr/>
          <p:nvPr/>
        </p:nvSpPr>
        <p:spPr bwMode="auto">
          <a:xfrm>
            <a:off x="2687062" y="2460349"/>
            <a:ext cx="759727" cy="227393"/>
          </a:xfrm>
          <a:custGeom>
            <a:avLst/>
            <a:gdLst>
              <a:gd name="T0" fmla="*/ 1156 w 1156"/>
              <a:gd name="T1" fmla="*/ 33 h 346"/>
              <a:gd name="T2" fmla="*/ 9 w 1156"/>
              <a:gd name="T3" fmla="*/ 346 h 346"/>
              <a:gd name="T4" fmla="*/ 0 w 1156"/>
              <a:gd name="T5" fmla="*/ 313 h 346"/>
              <a:gd name="T6" fmla="*/ 1147 w 1156"/>
              <a:gd name="T7" fmla="*/ 0 h 346"/>
              <a:gd name="T8" fmla="*/ 1156 w 1156"/>
              <a:gd name="T9" fmla="*/ 33 h 346"/>
            </a:gdLst>
            <a:ahLst/>
            <a:cxnLst>
              <a:cxn ang="0">
                <a:pos x="T0" y="T1"/>
              </a:cxn>
              <a:cxn ang="0">
                <a:pos x="T2" y="T3"/>
              </a:cxn>
              <a:cxn ang="0">
                <a:pos x="T4" y="T5"/>
              </a:cxn>
              <a:cxn ang="0">
                <a:pos x="T6" y="T7"/>
              </a:cxn>
              <a:cxn ang="0">
                <a:pos x="T8" y="T9"/>
              </a:cxn>
            </a:cxnLst>
            <a:rect l="0" t="0" r="r" b="b"/>
            <a:pathLst>
              <a:path w="1156" h="346">
                <a:moveTo>
                  <a:pt x="1156" y="33"/>
                </a:moveTo>
                <a:lnTo>
                  <a:pt x="9" y="346"/>
                </a:lnTo>
                <a:lnTo>
                  <a:pt x="0" y="313"/>
                </a:lnTo>
                <a:lnTo>
                  <a:pt x="1147" y="0"/>
                </a:lnTo>
                <a:lnTo>
                  <a:pt x="1156"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 name="íṡliḓê"/>
          <p:cNvSpPr/>
          <p:nvPr/>
        </p:nvSpPr>
        <p:spPr bwMode="auto">
          <a:xfrm>
            <a:off x="2687062" y="2460349"/>
            <a:ext cx="759727" cy="227393"/>
          </a:xfrm>
          <a:custGeom>
            <a:avLst/>
            <a:gdLst>
              <a:gd name="T0" fmla="*/ 1156 w 1156"/>
              <a:gd name="T1" fmla="*/ 33 h 346"/>
              <a:gd name="T2" fmla="*/ 9 w 1156"/>
              <a:gd name="T3" fmla="*/ 346 h 346"/>
              <a:gd name="T4" fmla="*/ 0 w 1156"/>
              <a:gd name="T5" fmla="*/ 313 h 346"/>
              <a:gd name="T6" fmla="*/ 1147 w 1156"/>
              <a:gd name="T7" fmla="*/ 0 h 346"/>
              <a:gd name="T8" fmla="*/ 1156 w 1156"/>
              <a:gd name="T9" fmla="*/ 33 h 346"/>
            </a:gdLst>
            <a:ahLst/>
            <a:cxnLst>
              <a:cxn ang="0">
                <a:pos x="T0" y="T1"/>
              </a:cxn>
              <a:cxn ang="0">
                <a:pos x="T2" y="T3"/>
              </a:cxn>
              <a:cxn ang="0">
                <a:pos x="T4" y="T5"/>
              </a:cxn>
              <a:cxn ang="0">
                <a:pos x="T6" y="T7"/>
              </a:cxn>
              <a:cxn ang="0">
                <a:pos x="T8" y="T9"/>
              </a:cxn>
            </a:cxnLst>
            <a:rect l="0" t="0" r="r" b="b"/>
            <a:pathLst>
              <a:path w="1156" h="346">
                <a:moveTo>
                  <a:pt x="1156" y="33"/>
                </a:moveTo>
                <a:lnTo>
                  <a:pt x="9" y="346"/>
                </a:lnTo>
                <a:lnTo>
                  <a:pt x="0" y="313"/>
                </a:lnTo>
                <a:lnTo>
                  <a:pt x="1147" y="0"/>
                </a:lnTo>
                <a:lnTo>
                  <a:pt x="115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 name="iṩļiḋé"/>
          <p:cNvSpPr/>
          <p:nvPr/>
        </p:nvSpPr>
        <p:spPr bwMode="auto">
          <a:xfrm>
            <a:off x="2702835" y="2520812"/>
            <a:ext cx="760385" cy="228050"/>
          </a:xfrm>
          <a:custGeom>
            <a:avLst/>
            <a:gdLst>
              <a:gd name="T0" fmla="*/ 1157 w 1157"/>
              <a:gd name="T1" fmla="*/ 33 h 347"/>
              <a:gd name="T2" fmla="*/ 10 w 1157"/>
              <a:gd name="T3" fmla="*/ 347 h 347"/>
              <a:gd name="T4" fmla="*/ 0 w 1157"/>
              <a:gd name="T5" fmla="*/ 314 h 347"/>
              <a:gd name="T6" fmla="*/ 1149 w 1157"/>
              <a:gd name="T7" fmla="*/ 0 h 347"/>
              <a:gd name="T8" fmla="*/ 1157 w 1157"/>
              <a:gd name="T9" fmla="*/ 33 h 347"/>
            </a:gdLst>
            <a:ahLst/>
            <a:cxnLst>
              <a:cxn ang="0">
                <a:pos x="T0" y="T1"/>
              </a:cxn>
              <a:cxn ang="0">
                <a:pos x="T2" y="T3"/>
              </a:cxn>
              <a:cxn ang="0">
                <a:pos x="T4" y="T5"/>
              </a:cxn>
              <a:cxn ang="0">
                <a:pos x="T6" y="T7"/>
              </a:cxn>
              <a:cxn ang="0">
                <a:pos x="T8" y="T9"/>
              </a:cxn>
            </a:cxnLst>
            <a:rect l="0" t="0" r="r" b="b"/>
            <a:pathLst>
              <a:path w="1157" h="347">
                <a:moveTo>
                  <a:pt x="1157" y="33"/>
                </a:moveTo>
                <a:lnTo>
                  <a:pt x="10" y="347"/>
                </a:lnTo>
                <a:lnTo>
                  <a:pt x="0" y="314"/>
                </a:lnTo>
                <a:lnTo>
                  <a:pt x="1149" y="0"/>
                </a:lnTo>
                <a:lnTo>
                  <a:pt x="1157"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 name="íŝļíďè"/>
          <p:cNvSpPr/>
          <p:nvPr/>
        </p:nvSpPr>
        <p:spPr bwMode="auto">
          <a:xfrm>
            <a:off x="2702835" y="2520812"/>
            <a:ext cx="760385" cy="228050"/>
          </a:xfrm>
          <a:custGeom>
            <a:avLst/>
            <a:gdLst>
              <a:gd name="T0" fmla="*/ 1157 w 1157"/>
              <a:gd name="T1" fmla="*/ 33 h 347"/>
              <a:gd name="T2" fmla="*/ 10 w 1157"/>
              <a:gd name="T3" fmla="*/ 347 h 347"/>
              <a:gd name="T4" fmla="*/ 0 w 1157"/>
              <a:gd name="T5" fmla="*/ 314 h 347"/>
              <a:gd name="T6" fmla="*/ 1149 w 1157"/>
              <a:gd name="T7" fmla="*/ 0 h 347"/>
              <a:gd name="T8" fmla="*/ 1157 w 1157"/>
              <a:gd name="T9" fmla="*/ 33 h 347"/>
            </a:gdLst>
            <a:ahLst/>
            <a:cxnLst>
              <a:cxn ang="0">
                <a:pos x="T0" y="T1"/>
              </a:cxn>
              <a:cxn ang="0">
                <a:pos x="T2" y="T3"/>
              </a:cxn>
              <a:cxn ang="0">
                <a:pos x="T4" y="T5"/>
              </a:cxn>
              <a:cxn ang="0">
                <a:pos x="T6" y="T7"/>
              </a:cxn>
              <a:cxn ang="0">
                <a:pos x="T8" y="T9"/>
              </a:cxn>
            </a:cxnLst>
            <a:rect l="0" t="0" r="r" b="b"/>
            <a:pathLst>
              <a:path w="1157" h="347">
                <a:moveTo>
                  <a:pt x="1157" y="33"/>
                </a:moveTo>
                <a:lnTo>
                  <a:pt x="10" y="347"/>
                </a:lnTo>
                <a:lnTo>
                  <a:pt x="0" y="314"/>
                </a:lnTo>
                <a:lnTo>
                  <a:pt x="1149" y="0"/>
                </a:lnTo>
                <a:lnTo>
                  <a:pt x="11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 name="iŝḷíḋè"/>
          <p:cNvSpPr/>
          <p:nvPr/>
        </p:nvSpPr>
        <p:spPr bwMode="auto">
          <a:xfrm>
            <a:off x="2719922" y="2581932"/>
            <a:ext cx="760385" cy="227393"/>
          </a:xfrm>
          <a:custGeom>
            <a:avLst/>
            <a:gdLst>
              <a:gd name="T0" fmla="*/ 1157 w 1157"/>
              <a:gd name="T1" fmla="*/ 33 h 346"/>
              <a:gd name="T2" fmla="*/ 9 w 1157"/>
              <a:gd name="T3" fmla="*/ 346 h 346"/>
              <a:gd name="T4" fmla="*/ 0 w 1157"/>
              <a:gd name="T5" fmla="*/ 315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9" y="346"/>
                </a:lnTo>
                <a:lnTo>
                  <a:pt x="0" y="315"/>
                </a:lnTo>
                <a:lnTo>
                  <a:pt x="1148" y="0"/>
                </a:lnTo>
                <a:lnTo>
                  <a:pt x="1157"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 name="ïś1íḓê"/>
          <p:cNvSpPr/>
          <p:nvPr/>
        </p:nvSpPr>
        <p:spPr bwMode="auto">
          <a:xfrm>
            <a:off x="2719922" y="2581932"/>
            <a:ext cx="760385" cy="227393"/>
          </a:xfrm>
          <a:custGeom>
            <a:avLst/>
            <a:gdLst>
              <a:gd name="T0" fmla="*/ 1157 w 1157"/>
              <a:gd name="T1" fmla="*/ 33 h 346"/>
              <a:gd name="T2" fmla="*/ 9 w 1157"/>
              <a:gd name="T3" fmla="*/ 346 h 346"/>
              <a:gd name="T4" fmla="*/ 0 w 1157"/>
              <a:gd name="T5" fmla="*/ 315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9" y="346"/>
                </a:lnTo>
                <a:lnTo>
                  <a:pt x="0" y="315"/>
                </a:lnTo>
                <a:lnTo>
                  <a:pt x="1148" y="0"/>
                </a:lnTo>
                <a:lnTo>
                  <a:pt x="11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îṩḷiḍè"/>
          <p:cNvSpPr/>
          <p:nvPr/>
        </p:nvSpPr>
        <p:spPr bwMode="auto">
          <a:xfrm>
            <a:off x="2737009" y="2643709"/>
            <a:ext cx="760385" cy="226736"/>
          </a:xfrm>
          <a:custGeom>
            <a:avLst/>
            <a:gdLst>
              <a:gd name="T0" fmla="*/ 1157 w 1157"/>
              <a:gd name="T1" fmla="*/ 31 h 345"/>
              <a:gd name="T2" fmla="*/ 8 w 1157"/>
              <a:gd name="T3" fmla="*/ 345 h 345"/>
              <a:gd name="T4" fmla="*/ 0 w 1157"/>
              <a:gd name="T5" fmla="*/ 313 h 345"/>
              <a:gd name="T6" fmla="*/ 1148 w 1157"/>
              <a:gd name="T7" fmla="*/ 0 h 345"/>
              <a:gd name="T8" fmla="*/ 1157 w 1157"/>
              <a:gd name="T9" fmla="*/ 31 h 345"/>
            </a:gdLst>
            <a:ahLst/>
            <a:cxnLst>
              <a:cxn ang="0">
                <a:pos x="T0" y="T1"/>
              </a:cxn>
              <a:cxn ang="0">
                <a:pos x="T2" y="T3"/>
              </a:cxn>
              <a:cxn ang="0">
                <a:pos x="T4" y="T5"/>
              </a:cxn>
              <a:cxn ang="0">
                <a:pos x="T6" y="T7"/>
              </a:cxn>
              <a:cxn ang="0">
                <a:pos x="T8" y="T9"/>
              </a:cxn>
            </a:cxnLst>
            <a:rect l="0" t="0" r="r" b="b"/>
            <a:pathLst>
              <a:path w="1157" h="345">
                <a:moveTo>
                  <a:pt x="1157" y="31"/>
                </a:moveTo>
                <a:lnTo>
                  <a:pt x="8" y="345"/>
                </a:lnTo>
                <a:lnTo>
                  <a:pt x="0" y="313"/>
                </a:lnTo>
                <a:lnTo>
                  <a:pt x="1148" y="0"/>
                </a:lnTo>
                <a:lnTo>
                  <a:pt x="1157"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 name="îsḻíḍe"/>
          <p:cNvSpPr/>
          <p:nvPr/>
        </p:nvSpPr>
        <p:spPr bwMode="auto">
          <a:xfrm>
            <a:off x="2737009" y="2643709"/>
            <a:ext cx="760385" cy="226736"/>
          </a:xfrm>
          <a:custGeom>
            <a:avLst/>
            <a:gdLst>
              <a:gd name="T0" fmla="*/ 1157 w 1157"/>
              <a:gd name="T1" fmla="*/ 31 h 345"/>
              <a:gd name="T2" fmla="*/ 8 w 1157"/>
              <a:gd name="T3" fmla="*/ 345 h 345"/>
              <a:gd name="T4" fmla="*/ 0 w 1157"/>
              <a:gd name="T5" fmla="*/ 313 h 345"/>
              <a:gd name="T6" fmla="*/ 1148 w 1157"/>
              <a:gd name="T7" fmla="*/ 0 h 345"/>
              <a:gd name="T8" fmla="*/ 1157 w 1157"/>
              <a:gd name="T9" fmla="*/ 31 h 345"/>
            </a:gdLst>
            <a:ahLst/>
            <a:cxnLst>
              <a:cxn ang="0">
                <a:pos x="T0" y="T1"/>
              </a:cxn>
              <a:cxn ang="0">
                <a:pos x="T2" y="T3"/>
              </a:cxn>
              <a:cxn ang="0">
                <a:pos x="T4" y="T5"/>
              </a:cxn>
              <a:cxn ang="0">
                <a:pos x="T6" y="T7"/>
              </a:cxn>
              <a:cxn ang="0">
                <a:pos x="T8" y="T9"/>
              </a:cxn>
            </a:cxnLst>
            <a:rect l="0" t="0" r="r" b="b"/>
            <a:pathLst>
              <a:path w="1157" h="345">
                <a:moveTo>
                  <a:pt x="1157" y="31"/>
                </a:moveTo>
                <a:lnTo>
                  <a:pt x="8" y="345"/>
                </a:lnTo>
                <a:lnTo>
                  <a:pt x="0" y="313"/>
                </a:lnTo>
                <a:lnTo>
                  <a:pt x="1148" y="0"/>
                </a:lnTo>
                <a:lnTo>
                  <a:pt x="1157"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 name="iṥļíḋé"/>
          <p:cNvSpPr/>
          <p:nvPr/>
        </p:nvSpPr>
        <p:spPr bwMode="auto">
          <a:xfrm>
            <a:off x="2754754" y="2707458"/>
            <a:ext cx="760385" cy="227393"/>
          </a:xfrm>
          <a:custGeom>
            <a:avLst/>
            <a:gdLst>
              <a:gd name="T0" fmla="*/ 1157 w 1157"/>
              <a:gd name="T1" fmla="*/ 33 h 346"/>
              <a:gd name="T2" fmla="*/ 8 w 1157"/>
              <a:gd name="T3" fmla="*/ 346 h 346"/>
              <a:gd name="T4" fmla="*/ 0 w 1157"/>
              <a:gd name="T5" fmla="*/ 313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8" y="346"/>
                </a:lnTo>
                <a:lnTo>
                  <a:pt x="0" y="313"/>
                </a:lnTo>
                <a:lnTo>
                  <a:pt x="1148" y="0"/>
                </a:lnTo>
                <a:lnTo>
                  <a:pt x="1157"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 name="iṡḷïḍe"/>
          <p:cNvSpPr/>
          <p:nvPr/>
        </p:nvSpPr>
        <p:spPr bwMode="auto">
          <a:xfrm>
            <a:off x="2754754" y="2707458"/>
            <a:ext cx="760385" cy="227393"/>
          </a:xfrm>
          <a:custGeom>
            <a:avLst/>
            <a:gdLst>
              <a:gd name="T0" fmla="*/ 1157 w 1157"/>
              <a:gd name="T1" fmla="*/ 33 h 346"/>
              <a:gd name="T2" fmla="*/ 8 w 1157"/>
              <a:gd name="T3" fmla="*/ 346 h 346"/>
              <a:gd name="T4" fmla="*/ 0 w 1157"/>
              <a:gd name="T5" fmla="*/ 313 h 346"/>
              <a:gd name="T6" fmla="*/ 1148 w 1157"/>
              <a:gd name="T7" fmla="*/ 0 h 346"/>
              <a:gd name="T8" fmla="*/ 1157 w 1157"/>
              <a:gd name="T9" fmla="*/ 33 h 346"/>
            </a:gdLst>
            <a:ahLst/>
            <a:cxnLst>
              <a:cxn ang="0">
                <a:pos x="T0" y="T1"/>
              </a:cxn>
              <a:cxn ang="0">
                <a:pos x="T2" y="T3"/>
              </a:cxn>
              <a:cxn ang="0">
                <a:pos x="T4" y="T5"/>
              </a:cxn>
              <a:cxn ang="0">
                <a:pos x="T6" y="T7"/>
              </a:cxn>
              <a:cxn ang="0">
                <a:pos x="T8" y="T9"/>
              </a:cxn>
            </a:cxnLst>
            <a:rect l="0" t="0" r="r" b="b"/>
            <a:pathLst>
              <a:path w="1157" h="346">
                <a:moveTo>
                  <a:pt x="1157" y="33"/>
                </a:moveTo>
                <a:lnTo>
                  <a:pt x="8" y="346"/>
                </a:lnTo>
                <a:lnTo>
                  <a:pt x="0" y="313"/>
                </a:lnTo>
                <a:lnTo>
                  <a:pt x="1148" y="0"/>
                </a:lnTo>
                <a:lnTo>
                  <a:pt x="11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 name="iš1ïḋè"/>
          <p:cNvSpPr/>
          <p:nvPr/>
        </p:nvSpPr>
        <p:spPr bwMode="auto">
          <a:xfrm>
            <a:off x="2771841" y="2767921"/>
            <a:ext cx="759727" cy="228050"/>
          </a:xfrm>
          <a:custGeom>
            <a:avLst/>
            <a:gdLst>
              <a:gd name="T0" fmla="*/ 1156 w 1156"/>
              <a:gd name="T1" fmla="*/ 33 h 347"/>
              <a:gd name="T2" fmla="*/ 8 w 1156"/>
              <a:gd name="T3" fmla="*/ 347 h 347"/>
              <a:gd name="T4" fmla="*/ 0 w 1156"/>
              <a:gd name="T5" fmla="*/ 315 h 347"/>
              <a:gd name="T6" fmla="*/ 1146 w 1156"/>
              <a:gd name="T7" fmla="*/ 0 h 347"/>
              <a:gd name="T8" fmla="*/ 1156 w 1156"/>
              <a:gd name="T9" fmla="*/ 33 h 347"/>
            </a:gdLst>
            <a:ahLst/>
            <a:cxnLst>
              <a:cxn ang="0">
                <a:pos x="T0" y="T1"/>
              </a:cxn>
              <a:cxn ang="0">
                <a:pos x="T2" y="T3"/>
              </a:cxn>
              <a:cxn ang="0">
                <a:pos x="T4" y="T5"/>
              </a:cxn>
              <a:cxn ang="0">
                <a:pos x="T6" y="T7"/>
              </a:cxn>
              <a:cxn ang="0">
                <a:pos x="T8" y="T9"/>
              </a:cxn>
            </a:cxnLst>
            <a:rect l="0" t="0" r="r" b="b"/>
            <a:pathLst>
              <a:path w="1156" h="347">
                <a:moveTo>
                  <a:pt x="1156" y="33"/>
                </a:moveTo>
                <a:lnTo>
                  <a:pt x="8" y="347"/>
                </a:lnTo>
                <a:lnTo>
                  <a:pt x="0" y="315"/>
                </a:lnTo>
                <a:lnTo>
                  <a:pt x="1146" y="0"/>
                </a:lnTo>
                <a:lnTo>
                  <a:pt x="1156"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 name="ïṥḷïḍê"/>
          <p:cNvSpPr/>
          <p:nvPr/>
        </p:nvSpPr>
        <p:spPr bwMode="auto">
          <a:xfrm>
            <a:off x="2771841" y="2767921"/>
            <a:ext cx="759727" cy="228050"/>
          </a:xfrm>
          <a:custGeom>
            <a:avLst/>
            <a:gdLst>
              <a:gd name="T0" fmla="*/ 1156 w 1156"/>
              <a:gd name="T1" fmla="*/ 33 h 347"/>
              <a:gd name="T2" fmla="*/ 8 w 1156"/>
              <a:gd name="T3" fmla="*/ 347 h 347"/>
              <a:gd name="T4" fmla="*/ 0 w 1156"/>
              <a:gd name="T5" fmla="*/ 315 h 347"/>
              <a:gd name="T6" fmla="*/ 1146 w 1156"/>
              <a:gd name="T7" fmla="*/ 0 h 347"/>
              <a:gd name="T8" fmla="*/ 1156 w 1156"/>
              <a:gd name="T9" fmla="*/ 33 h 347"/>
            </a:gdLst>
            <a:ahLst/>
            <a:cxnLst>
              <a:cxn ang="0">
                <a:pos x="T0" y="T1"/>
              </a:cxn>
              <a:cxn ang="0">
                <a:pos x="T2" y="T3"/>
              </a:cxn>
              <a:cxn ang="0">
                <a:pos x="T4" y="T5"/>
              </a:cxn>
              <a:cxn ang="0">
                <a:pos x="T6" y="T7"/>
              </a:cxn>
              <a:cxn ang="0">
                <a:pos x="T8" y="T9"/>
              </a:cxn>
            </a:cxnLst>
            <a:rect l="0" t="0" r="r" b="b"/>
            <a:pathLst>
              <a:path w="1156" h="347">
                <a:moveTo>
                  <a:pt x="1156" y="33"/>
                </a:moveTo>
                <a:lnTo>
                  <a:pt x="8" y="347"/>
                </a:lnTo>
                <a:lnTo>
                  <a:pt x="0" y="315"/>
                </a:lnTo>
                <a:lnTo>
                  <a:pt x="1146" y="0"/>
                </a:lnTo>
                <a:lnTo>
                  <a:pt x="1156"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ï$liḑé"/>
          <p:cNvSpPr/>
          <p:nvPr/>
        </p:nvSpPr>
        <p:spPr bwMode="auto">
          <a:xfrm>
            <a:off x="2788271" y="2882274"/>
            <a:ext cx="566509" cy="174159"/>
          </a:xfrm>
          <a:custGeom>
            <a:avLst/>
            <a:gdLst>
              <a:gd name="T0" fmla="*/ 862 w 862"/>
              <a:gd name="T1" fmla="*/ 33 h 265"/>
              <a:gd name="T2" fmla="*/ 9 w 862"/>
              <a:gd name="T3" fmla="*/ 265 h 265"/>
              <a:gd name="T4" fmla="*/ 0 w 862"/>
              <a:gd name="T5" fmla="*/ 234 h 265"/>
              <a:gd name="T6" fmla="*/ 852 w 862"/>
              <a:gd name="T7" fmla="*/ 0 h 265"/>
              <a:gd name="T8" fmla="*/ 862 w 862"/>
              <a:gd name="T9" fmla="*/ 33 h 265"/>
            </a:gdLst>
            <a:ahLst/>
            <a:cxnLst>
              <a:cxn ang="0">
                <a:pos x="T0" y="T1"/>
              </a:cxn>
              <a:cxn ang="0">
                <a:pos x="T2" y="T3"/>
              </a:cxn>
              <a:cxn ang="0">
                <a:pos x="T4" y="T5"/>
              </a:cxn>
              <a:cxn ang="0">
                <a:pos x="T6" y="T7"/>
              </a:cxn>
              <a:cxn ang="0">
                <a:pos x="T8" y="T9"/>
              </a:cxn>
            </a:cxnLst>
            <a:rect l="0" t="0" r="r" b="b"/>
            <a:pathLst>
              <a:path w="862" h="265">
                <a:moveTo>
                  <a:pt x="862" y="33"/>
                </a:moveTo>
                <a:lnTo>
                  <a:pt x="9" y="265"/>
                </a:lnTo>
                <a:lnTo>
                  <a:pt x="0" y="234"/>
                </a:lnTo>
                <a:lnTo>
                  <a:pt x="852" y="0"/>
                </a:lnTo>
                <a:lnTo>
                  <a:pt x="862"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 name="íŝľîḋé"/>
          <p:cNvSpPr/>
          <p:nvPr/>
        </p:nvSpPr>
        <p:spPr bwMode="auto">
          <a:xfrm>
            <a:off x="2788271" y="2882274"/>
            <a:ext cx="566509" cy="174159"/>
          </a:xfrm>
          <a:custGeom>
            <a:avLst/>
            <a:gdLst>
              <a:gd name="T0" fmla="*/ 862 w 862"/>
              <a:gd name="T1" fmla="*/ 33 h 265"/>
              <a:gd name="T2" fmla="*/ 9 w 862"/>
              <a:gd name="T3" fmla="*/ 265 h 265"/>
              <a:gd name="T4" fmla="*/ 0 w 862"/>
              <a:gd name="T5" fmla="*/ 234 h 265"/>
              <a:gd name="T6" fmla="*/ 852 w 862"/>
              <a:gd name="T7" fmla="*/ 0 h 265"/>
              <a:gd name="T8" fmla="*/ 862 w 862"/>
              <a:gd name="T9" fmla="*/ 33 h 265"/>
            </a:gdLst>
            <a:ahLst/>
            <a:cxnLst>
              <a:cxn ang="0">
                <a:pos x="T0" y="T1"/>
              </a:cxn>
              <a:cxn ang="0">
                <a:pos x="T2" y="T3"/>
              </a:cxn>
              <a:cxn ang="0">
                <a:pos x="T4" y="T5"/>
              </a:cxn>
              <a:cxn ang="0">
                <a:pos x="T6" y="T7"/>
              </a:cxn>
              <a:cxn ang="0">
                <a:pos x="T8" y="T9"/>
              </a:cxn>
            </a:cxnLst>
            <a:rect l="0" t="0" r="r" b="b"/>
            <a:pathLst>
              <a:path w="862" h="265">
                <a:moveTo>
                  <a:pt x="862" y="33"/>
                </a:moveTo>
                <a:lnTo>
                  <a:pt x="9" y="265"/>
                </a:lnTo>
                <a:lnTo>
                  <a:pt x="0" y="234"/>
                </a:lnTo>
                <a:lnTo>
                  <a:pt x="852" y="0"/>
                </a:lnTo>
                <a:lnTo>
                  <a:pt x="862"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 name="îŝ1îḍè"/>
          <p:cNvSpPr/>
          <p:nvPr/>
        </p:nvSpPr>
        <p:spPr bwMode="auto">
          <a:xfrm>
            <a:off x="2097550" y="3879252"/>
            <a:ext cx="70321" cy="7032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 name="iṣ1îďé"/>
          <p:cNvSpPr/>
          <p:nvPr/>
        </p:nvSpPr>
        <p:spPr bwMode="auto">
          <a:xfrm>
            <a:off x="2207303" y="3848364"/>
            <a:ext cx="131441" cy="55205"/>
          </a:xfrm>
          <a:custGeom>
            <a:avLst/>
            <a:gdLst>
              <a:gd name="T0" fmla="*/ 200 w 200"/>
              <a:gd name="T1" fmla="*/ 33 h 84"/>
              <a:gd name="T2" fmla="*/ 8 w 200"/>
              <a:gd name="T3" fmla="*/ 84 h 84"/>
              <a:gd name="T4" fmla="*/ 0 w 200"/>
              <a:gd name="T5" fmla="*/ 53 h 84"/>
              <a:gd name="T6" fmla="*/ 191 w 200"/>
              <a:gd name="T7" fmla="*/ 0 h 84"/>
              <a:gd name="T8" fmla="*/ 200 w 200"/>
              <a:gd name="T9" fmla="*/ 33 h 84"/>
            </a:gdLst>
            <a:ahLst/>
            <a:cxnLst>
              <a:cxn ang="0">
                <a:pos x="T0" y="T1"/>
              </a:cxn>
              <a:cxn ang="0">
                <a:pos x="T2" y="T3"/>
              </a:cxn>
              <a:cxn ang="0">
                <a:pos x="T4" y="T5"/>
              </a:cxn>
              <a:cxn ang="0">
                <a:pos x="T6" y="T7"/>
              </a:cxn>
              <a:cxn ang="0">
                <a:pos x="T8" y="T9"/>
              </a:cxn>
            </a:cxnLst>
            <a:rect l="0" t="0" r="r" b="b"/>
            <a:pathLst>
              <a:path w="200" h="84">
                <a:moveTo>
                  <a:pt x="200" y="33"/>
                </a:moveTo>
                <a:lnTo>
                  <a:pt x="8" y="84"/>
                </a:lnTo>
                <a:lnTo>
                  <a:pt x="0" y="53"/>
                </a:lnTo>
                <a:lnTo>
                  <a:pt x="191" y="0"/>
                </a:lnTo>
                <a:lnTo>
                  <a:pt x="200"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 name="íšḻíḑê"/>
          <p:cNvSpPr/>
          <p:nvPr/>
        </p:nvSpPr>
        <p:spPr bwMode="auto">
          <a:xfrm>
            <a:off x="2121867" y="3969289"/>
            <a:ext cx="70321" cy="7032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 name="íś1îḋe"/>
          <p:cNvSpPr/>
          <p:nvPr/>
        </p:nvSpPr>
        <p:spPr bwMode="auto">
          <a:xfrm>
            <a:off x="2231619" y="3894368"/>
            <a:ext cx="292456" cy="99238"/>
          </a:xfrm>
          <a:custGeom>
            <a:avLst/>
            <a:gdLst>
              <a:gd name="T0" fmla="*/ 445 w 445"/>
              <a:gd name="T1" fmla="*/ 33 h 151"/>
              <a:gd name="T2" fmla="*/ 8 w 445"/>
              <a:gd name="T3" fmla="*/ 151 h 151"/>
              <a:gd name="T4" fmla="*/ 0 w 445"/>
              <a:gd name="T5" fmla="*/ 120 h 151"/>
              <a:gd name="T6" fmla="*/ 435 w 445"/>
              <a:gd name="T7" fmla="*/ 0 h 151"/>
              <a:gd name="T8" fmla="*/ 445 w 445"/>
              <a:gd name="T9" fmla="*/ 33 h 151"/>
            </a:gdLst>
            <a:ahLst/>
            <a:cxnLst>
              <a:cxn ang="0">
                <a:pos x="T0" y="T1"/>
              </a:cxn>
              <a:cxn ang="0">
                <a:pos x="T2" y="T3"/>
              </a:cxn>
              <a:cxn ang="0">
                <a:pos x="T4" y="T5"/>
              </a:cxn>
              <a:cxn ang="0">
                <a:pos x="T6" y="T7"/>
              </a:cxn>
              <a:cxn ang="0">
                <a:pos x="T8" y="T9"/>
              </a:cxn>
            </a:cxnLst>
            <a:rect l="0" t="0" r="r" b="b"/>
            <a:pathLst>
              <a:path w="445" h="151">
                <a:moveTo>
                  <a:pt x="445" y="33"/>
                </a:moveTo>
                <a:lnTo>
                  <a:pt x="8" y="151"/>
                </a:lnTo>
                <a:lnTo>
                  <a:pt x="0" y="120"/>
                </a:lnTo>
                <a:lnTo>
                  <a:pt x="435" y="0"/>
                </a:lnTo>
                <a:lnTo>
                  <a:pt x="445"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 name="íšḷïḑé"/>
          <p:cNvSpPr/>
          <p:nvPr/>
        </p:nvSpPr>
        <p:spPr bwMode="auto">
          <a:xfrm>
            <a:off x="2339401" y="3730724"/>
            <a:ext cx="125526" cy="53891"/>
          </a:xfrm>
          <a:custGeom>
            <a:avLst/>
            <a:gdLst>
              <a:gd name="T0" fmla="*/ 191 w 191"/>
              <a:gd name="T1" fmla="*/ 32 h 82"/>
              <a:gd name="T2" fmla="*/ 10 w 191"/>
              <a:gd name="T3" fmla="*/ 82 h 82"/>
              <a:gd name="T4" fmla="*/ 0 w 191"/>
              <a:gd name="T5" fmla="*/ 50 h 82"/>
              <a:gd name="T6" fmla="*/ 183 w 191"/>
              <a:gd name="T7" fmla="*/ 0 h 82"/>
              <a:gd name="T8" fmla="*/ 191 w 191"/>
              <a:gd name="T9" fmla="*/ 32 h 82"/>
            </a:gdLst>
            <a:ahLst/>
            <a:cxnLst>
              <a:cxn ang="0">
                <a:pos x="T0" y="T1"/>
              </a:cxn>
              <a:cxn ang="0">
                <a:pos x="T2" y="T3"/>
              </a:cxn>
              <a:cxn ang="0">
                <a:pos x="T4" y="T5"/>
              </a:cxn>
              <a:cxn ang="0">
                <a:pos x="T6" y="T7"/>
              </a:cxn>
              <a:cxn ang="0">
                <a:pos x="T8" y="T9"/>
              </a:cxn>
            </a:cxnLst>
            <a:rect l="0" t="0" r="r" b="b"/>
            <a:pathLst>
              <a:path w="191" h="82">
                <a:moveTo>
                  <a:pt x="191" y="32"/>
                </a:moveTo>
                <a:lnTo>
                  <a:pt x="10" y="82"/>
                </a:lnTo>
                <a:lnTo>
                  <a:pt x="0" y="50"/>
                </a:lnTo>
                <a:lnTo>
                  <a:pt x="183" y="0"/>
                </a:lnTo>
                <a:lnTo>
                  <a:pt x="191" y="3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ïṩļíḋé"/>
          <p:cNvSpPr/>
          <p:nvPr/>
        </p:nvSpPr>
        <p:spPr bwMode="auto">
          <a:xfrm>
            <a:off x="2339401" y="3730724"/>
            <a:ext cx="125526" cy="53891"/>
          </a:xfrm>
          <a:custGeom>
            <a:avLst/>
            <a:gdLst>
              <a:gd name="T0" fmla="*/ 191 w 191"/>
              <a:gd name="T1" fmla="*/ 32 h 82"/>
              <a:gd name="T2" fmla="*/ 10 w 191"/>
              <a:gd name="T3" fmla="*/ 82 h 82"/>
              <a:gd name="T4" fmla="*/ 0 w 191"/>
              <a:gd name="T5" fmla="*/ 50 h 82"/>
              <a:gd name="T6" fmla="*/ 183 w 191"/>
              <a:gd name="T7" fmla="*/ 0 h 82"/>
              <a:gd name="T8" fmla="*/ 191 w 191"/>
              <a:gd name="T9" fmla="*/ 32 h 82"/>
            </a:gdLst>
            <a:ahLst/>
            <a:cxnLst>
              <a:cxn ang="0">
                <a:pos x="T0" y="T1"/>
              </a:cxn>
              <a:cxn ang="0">
                <a:pos x="T2" y="T3"/>
              </a:cxn>
              <a:cxn ang="0">
                <a:pos x="T4" y="T5"/>
              </a:cxn>
              <a:cxn ang="0">
                <a:pos x="T6" y="T7"/>
              </a:cxn>
              <a:cxn ang="0">
                <a:pos x="T8" y="T9"/>
              </a:cxn>
            </a:cxnLst>
            <a:rect l="0" t="0" r="r" b="b"/>
            <a:pathLst>
              <a:path w="191" h="82">
                <a:moveTo>
                  <a:pt x="191" y="32"/>
                </a:moveTo>
                <a:lnTo>
                  <a:pt x="10" y="82"/>
                </a:lnTo>
                <a:lnTo>
                  <a:pt x="0" y="50"/>
                </a:lnTo>
                <a:lnTo>
                  <a:pt x="183" y="0"/>
                </a:lnTo>
                <a:lnTo>
                  <a:pt x="191"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 name="íṡ1íḓê"/>
          <p:cNvSpPr/>
          <p:nvPr/>
        </p:nvSpPr>
        <p:spPr bwMode="auto">
          <a:xfrm>
            <a:off x="1895131" y="3437611"/>
            <a:ext cx="118296" cy="366063"/>
          </a:xfrm>
          <a:custGeom>
            <a:avLst/>
            <a:gdLst>
              <a:gd name="T0" fmla="*/ 180 w 180"/>
              <a:gd name="T1" fmla="*/ 550 h 557"/>
              <a:gd name="T2" fmla="*/ 151 w 180"/>
              <a:gd name="T3" fmla="*/ 557 h 557"/>
              <a:gd name="T4" fmla="*/ 0 w 180"/>
              <a:gd name="T5" fmla="*/ 8 h 557"/>
              <a:gd name="T6" fmla="*/ 28 w 180"/>
              <a:gd name="T7" fmla="*/ 0 h 557"/>
              <a:gd name="T8" fmla="*/ 180 w 180"/>
              <a:gd name="T9" fmla="*/ 550 h 557"/>
            </a:gdLst>
            <a:ahLst/>
            <a:cxnLst>
              <a:cxn ang="0">
                <a:pos x="T0" y="T1"/>
              </a:cxn>
              <a:cxn ang="0">
                <a:pos x="T2" y="T3"/>
              </a:cxn>
              <a:cxn ang="0">
                <a:pos x="T4" y="T5"/>
              </a:cxn>
              <a:cxn ang="0">
                <a:pos x="T6" y="T7"/>
              </a:cxn>
              <a:cxn ang="0">
                <a:pos x="T8" y="T9"/>
              </a:cxn>
            </a:cxnLst>
            <a:rect l="0" t="0" r="r" b="b"/>
            <a:pathLst>
              <a:path w="180" h="557">
                <a:moveTo>
                  <a:pt x="180" y="550"/>
                </a:moveTo>
                <a:lnTo>
                  <a:pt x="151" y="557"/>
                </a:lnTo>
                <a:lnTo>
                  <a:pt x="0" y="8"/>
                </a:lnTo>
                <a:lnTo>
                  <a:pt x="28" y="0"/>
                </a:lnTo>
                <a:lnTo>
                  <a:pt x="180" y="550"/>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 name="ïślîḓê"/>
          <p:cNvSpPr/>
          <p:nvPr/>
        </p:nvSpPr>
        <p:spPr bwMode="auto">
          <a:xfrm>
            <a:off x="1895131" y="3437611"/>
            <a:ext cx="118296" cy="366063"/>
          </a:xfrm>
          <a:custGeom>
            <a:avLst/>
            <a:gdLst>
              <a:gd name="T0" fmla="*/ 180 w 180"/>
              <a:gd name="T1" fmla="*/ 550 h 557"/>
              <a:gd name="T2" fmla="*/ 151 w 180"/>
              <a:gd name="T3" fmla="*/ 557 h 557"/>
              <a:gd name="T4" fmla="*/ 0 w 180"/>
              <a:gd name="T5" fmla="*/ 8 h 557"/>
              <a:gd name="T6" fmla="*/ 28 w 180"/>
              <a:gd name="T7" fmla="*/ 0 h 557"/>
              <a:gd name="T8" fmla="*/ 180 w 180"/>
              <a:gd name="T9" fmla="*/ 550 h 557"/>
            </a:gdLst>
            <a:ahLst/>
            <a:cxnLst>
              <a:cxn ang="0">
                <a:pos x="T0" y="T1"/>
              </a:cxn>
              <a:cxn ang="0">
                <a:pos x="T2" y="T3"/>
              </a:cxn>
              <a:cxn ang="0">
                <a:pos x="T4" y="T5"/>
              </a:cxn>
              <a:cxn ang="0">
                <a:pos x="T6" y="T7"/>
              </a:cxn>
              <a:cxn ang="0">
                <a:pos x="T8" y="T9"/>
              </a:cxn>
            </a:cxnLst>
            <a:rect l="0" t="0" r="r" b="b"/>
            <a:pathLst>
              <a:path w="180" h="557">
                <a:moveTo>
                  <a:pt x="180" y="550"/>
                </a:moveTo>
                <a:lnTo>
                  <a:pt x="151" y="557"/>
                </a:lnTo>
                <a:lnTo>
                  <a:pt x="0" y="8"/>
                </a:lnTo>
                <a:lnTo>
                  <a:pt x="28" y="0"/>
                </a:lnTo>
                <a:lnTo>
                  <a:pt x="180" y="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 name="ïşlîḍe"/>
          <p:cNvSpPr/>
          <p:nvPr/>
        </p:nvSpPr>
        <p:spPr bwMode="auto">
          <a:xfrm>
            <a:off x="1954280" y="3578910"/>
            <a:ext cx="77550" cy="220164"/>
          </a:xfrm>
          <a:custGeom>
            <a:avLst/>
            <a:gdLst>
              <a:gd name="T0" fmla="*/ 118 w 118"/>
              <a:gd name="T1" fmla="*/ 326 h 335"/>
              <a:gd name="T2" fmla="*/ 90 w 118"/>
              <a:gd name="T3" fmla="*/ 335 h 335"/>
              <a:gd name="T4" fmla="*/ 0 w 118"/>
              <a:gd name="T5" fmla="*/ 8 h 335"/>
              <a:gd name="T6" fmla="*/ 28 w 118"/>
              <a:gd name="T7" fmla="*/ 0 h 335"/>
              <a:gd name="T8" fmla="*/ 118 w 118"/>
              <a:gd name="T9" fmla="*/ 326 h 335"/>
            </a:gdLst>
            <a:ahLst/>
            <a:cxnLst>
              <a:cxn ang="0">
                <a:pos x="T0" y="T1"/>
              </a:cxn>
              <a:cxn ang="0">
                <a:pos x="T2" y="T3"/>
              </a:cxn>
              <a:cxn ang="0">
                <a:pos x="T4" y="T5"/>
              </a:cxn>
              <a:cxn ang="0">
                <a:pos x="T6" y="T7"/>
              </a:cxn>
              <a:cxn ang="0">
                <a:pos x="T8" y="T9"/>
              </a:cxn>
            </a:cxnLst>
            <a:rect l="0" t="0" r="r" b="b"/>
            <a:pathLst>
              <a:path w="118" h="335">
                <a:moveTo>
                  <a:pt x="118" y="326"/>
                </a:moveTo>
                <a:lnTo>
                  <a:pt x="90" y="335"/>
                </a:lnTo>
                <a:lnTo>
                  <a:pt x="0" y="8"/>
                </a:lnTo>
                <a:lnTo>
                  <a:pt x="28" y="0"/>
                </a:lnTo>
                <a:lnTo>
                  <a:pt x="118" y="326"/>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 name="îşľidé"/>
          <p:cNvSpPr/>
          <p:nvPr/>
        </p:nvSpPr>
        <p:spPr bwMode="auto">
          <a:xfrm>
            <a:off x="1954280" y="3578910"/>
            <a:ext cx="77550" cy="220164"/>
          </a:xfrm>
          <a:custGeom>
            <a:avLst/>
            <a:gdLst>
              <a:gd name="T0" fmla="*/ 118 w 118"/>
              <a:gd name="T1" fmla="*/ 326 h 335"/>
              <a:gd name="T2" fmla="*/ 90 w 118"/>
              <a:gd name="T3" fmla="*/ 335 h 335"/>
              <a:gd name="T4" fmla="*/ 0 w 118"/>
              <a:gd name="T5" fmla="*/ 8 h 335"/>
              <a:gd name="T6" fmla="*/ 28 w 118"/>
              <a:gd name="T7" fmla="*/ 0 h 335"/>
              <a:gd name="T8" fmla="*/ 118 w 118"/>
              <a:gd name="T9" fmla="*/ 326 h 335"/>
            </a:gdLst>
            <a:ahLst/>
            <a:cxnLst>
              <a:cxn ang="0">
                <a:pos x="T0" y="T1"/>
              </a:cxn>
              <a:cxn ang="0">
                <a:pos x="T2" y="T3"/>
              </a:cxn>
              <a:cxn ang="0">
                <a:pos x="T4" y="T5"/>
              </a:cxn>
              <a:cxn ang="0">
                <a:pos x="T6" y="T7"/>
              </a:cxn>
              <a:cxn ang="0">
                <a:pos x="T8" y="T9"/>
              </a:cxn>
            </a:cxnLst>
            <a:rect l="0" t="0" r="r" b="b"/>
            <a:pathLst>
              <a:path w="118" h="335">
                <a:moveTo>
                  <a:pt x="118" y="326"/>
                </a:moveTo>
                <a:lnTo>
                  <a:pt x="90" y="335"/>
                </a:lnTo>
                <a:lnTo>
                  <a:pt x="0" y="8"/>
                </a:lnTo>
                <a:lnTo>
                  <a:pt x="28" y="0"/>
                </a:lnTo>
                <a:lnTo>
                  <a:pt x="118" y="3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 name="îS1íďé"/>
          <p:cNvSpPr/>
          <p:nvPr/>
        </p:nvSpPr>
        <p:spPr bwMode="auto">
          <a:xfrm>
            <a:off x="1978596" y="3475729"/>
            <a:ext cx="101867" cy="308886"/>
          </a:xfrm>
          <a:custGeom>
            <a:avLst/>
            <a:gdLst>
              <a:gd name="T0" fmla="*/ 155 w 155"/>
              <a:gd name="T1" fmla="*/ 463 h 470"/>
              <a:gd name="T2" fmla="*/ 127 w 155"/>
              <a:gd name="T3" fmla="*/ 470 h 470"/>
              <a:gd name="T4" fmla="*/ 0 w 155"/>
              <a:gd name="T5" fmla="*/ 7 h 470"/>
              <a:gd name="T6" fmla="*/ 28 w 155"/>
              <a:gd name="T7" fmla="*/ 0 h 470"/>
              <a:gd name="T8" fmla="*/ 155 w 155"/>
              <a:gd name="T9" fmla="*/ 463 h 470"/>
            </a:gdLst>
            <a:ahLst/>
            <a:cxnLst>
              <a:cxn ang="0">
                <a:pos x="T0" y="T1"/>
              </a:cxn>
              <a:cxn ang="0">
                <a:pos x="T2" y="T3"/>
              </a:cxn>
              <a:cxn ang="0">
                <a:pos x="T4" y="T5"/>
              </a:cxn>
              <a:cxn ang="0">
                <a:pos x="T6" y="T7"/>
              </a:cxn>
              <a:cxn ang="0">
                <a:pos x="T8" y="T9"/>
              </a:cxn>
            </a:cxnLst>
            <a:rect l="0" t="0" r="r" b="b"/>
            <a:pathLst>
              <a:path w="155" h="470">
                <a:moveTo>
                  <a:pt x="155" y="463"/>
                </a:moveTo>
                <a:lnTo>
                  <a:pt x="127" y="470"/>
                </a:lnTo>
                <a:lnTo>
                  <a:pt x="0" y="7"/>
                </a:lnTo>
                <a:lnTo>
                  <a:pt x="28" y="0"/>
                </a:lnTo>
                <a:lnTo>
                  <a:pt x="155" y="463"/>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 name="işļíde"/>
          <p:cNvSpPr/>
          <p:nvPr/>
        </p:nvSpPr>
        <p:spPr bwMode="auto">
          <a:xfrm>
            <a:off x="1978596" y="3475729"/>
            <a:ext cx="101867" cy="308886"/>
          </a:xfrm>
          <a:custGeom>
            <a:avLst/>
            <a:gdLst>
              <a:gd name="T0" fmla="*/ 155 w 155"/>
              <a:gd name="T1" fmla="*/ 463 h 470"/>
              <a:gd name="T2" fmla="*/ 127 w 155"/>
              <a:gd name="T3" fmla="*/ 470 h 470"/>
              <a:gd name="T4" fmla="*/ 0 w 155"/>
              <a:gd name="T5" fmla="*/ 7 h 470"/>
              <a:gd name="T6" fmla="*/ 28 w 155"/>
              <a:gd name="T7" fmla="*/ 0 h 470"/>
              <a:gd name="T8" fmla="*/ 155 w 155"/>
              <a:gd name="T9" fmla="*/ 463 h 470"/>
            </a:gdLst>
            <a:ahLst/>
            <a:cxnLst>
              <a:cxn ang="0">
                <a:pos x="T0" y="T1"/>
              </a:cxn>
              <a:cxn ang="0">
                <a:pos x="T2" y="T3"/>
              </a:cxn>
              <a:cxn ang="0">
                <a:pos x="T4" y="T5"/>
              </a:cxn>
              <a:cxn ang="0">
                <a:pos x="T6" y="T7"/>
              </a:cxn>
              <a:cxn ang="0">
                <a:pos x="T8" y="T9"/>
              </a:cxn>
            </a:cxnLst>
            <a:rect l="0" t="0" r="r" b="b"/>
            <a:pathLst>
              <a:path w="155" h="470">
                <a:moveTo>
                  <a:pt x="155" y="463"/>
                </a:moveTo>
                <a:lnTo>
                  <a:pt x="127" y="470"/>
                </a:lnTo>
                <a:lnTo>
                  <a:pt x="0" y="7"/>
                </a:lnTo>
                <a:lnTo>
                  <a:pt x="28" y="0"/>
                </a:lnTo>
                <a:lnTo>
                  <a:pt x="155" y="4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 name="îSļiďe"/>
          <p:cNvSpPr/>
          <p:nvPr/>
        </p:nvSpPr>
        <p:spPr bwMode="auto">
          <a:xfrm>
            <a:off x="2009484" y="3515162"/>
            <a:ext cx="90037" cy="264854"/>
          </a:xfrm>
          <a:custGeom>
            <a:avLst/>
            <a:gdLst>
              <a:gd name="T0" fmla="*/ 137 w 137"/>
              <a:gd name="T1" fmla="*/ 395 h 403"/>
              <a:gd name="T2" fmla="*/ 108 w 137"/>
              <a:gd name="T3" fmla="*/ 403 h 403"/>
              <a:gd name="T4" fmla="*/ 0 w 137"/>
              <a:gd name="T5" fmla="*/ 9 h 403"/>
              <a:gd name="T6" fmla="*/ 28 w 137"/>
              <a:gd name="T7" fmla="*/ 0 h 403"/>
              <a:gd name="T8" fmla="*/ 137 w 137"/>
              <a:gd name="T9" fmla="*/ 395 h 403"/>
            </a:gdLst>
            <a:ahLst/>
            <a:cxnLst>
              <a:cxn ang="0">
                <a:pos x="T0" y="T1"/>
              </a:cxn>
              <a:cxn ang="0">
                <a:pos x="T2" y="T3"/>
              </a:cxn>
              <a:cxn ang="0">
                <a:pos x="T4" y="T5"/>
              </a:cxn>
              <a:cxn ang="0">
                <a:pos x="T6" y="T7"/>
              </a:cxn>
              <a:cxn ang="0">
                <a:pos x="T8" y="T9"/>
              </a:cxn>
            </a:cxnLst>
            <a:rect l="0" t="0" r="r" b="b"/>
            <a:pathLst>
              <a:path w="137" h="403">
                <a:moveTo>
                  <a:pt x="137" y="395"/>
                </a:moveTo>
                <a:lnTo>
                  <a:pt x="108" y="403"/>
                </a:lnTo>
                <a:lnTo>
                  <a:pt x="0" y="9"/>
                </a:lnTo>
                <a:lnTo>
                  <a:pt x="28" y="0"/>
                </a:lnTo>
                <a:lnTo>
                  <a:pt x="137" y="395"/>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 name="ïš1ïḋé"/>
          <p:cNvSpPr/>
          <p:nvPr/>
        </p:nvSpPr>
        <p:spPr bwMode="auto">
          <a:xfrm>
            <a:off x="2009484" y="3515162"/>
            <a:ext cx="90037" cy="264854"/>
          </a:xfrm>
          <a:custGeom>
            <a:avLst/>
            <a:gdLst>
              <a:gd name="T0" fmla="*/ 137 w 137"/>
              <a:gd name="T1" fmla="*/ 395 h 403"/>
              <a:gd name="T2" fmla="*/ 108 w 137"/>
              <a:gd name="T3" fmla="*/ 403 h 403"/>
              <a:gd name="T4" fmla="*/ 0 w 137"/>
              <a:gd name="T5" fmla="*/ 9 h 403"/>
              <a:gd name="T6" fmla="*/ 28 w 137"/>
              <a:gd name="T7" fmla="*/ 0 h 403"/>
              <a:gd name="T8" fmla="*/ 137 w 137"/>
              <a:gd name="T9" fmla="*/ 395 h 403"/>
            </a:gdLst>
            <a:ahLst/>
            <a:cxnLst>
              <a:cxn ang="0">
                <a:pos x="T0" y="T1"/>
              </a:cxn>
              <a:cxn ang="0">
                <a:pos x="T2" y="T3"/>
              </a:cxn>
              <a:cxn ang="0">
                <a:pos x="T4" y="T5"/>
              </a:cxn>
              <a:cxn ang="0">
                <a:pos x="T6" y="T7"/>
              </a:cxn>
              <a:cxn ang="0">
                <a:pos x="T8" y="T9"/>
              </a:cxn>
            </a:cxnLst>
            <a:rect l="0" t="0" r="r" b="b"/>
            <a:pathLst>
              <a:path w="137" h="403">
                <a:moveTo>
                  <a:pt x="137" y="395"/>
                </a:moveTo>
                <a:lnTo>
                  <a:pt x="108" y="403"/>
                </a:lnTo>
                <a:lnTo>
                  <a:pt x="0" y="9"/>
                </a:lnTo>
                <a:lnTo>
                  <a:pt x="28" y="0"/>
                </a:lnTo>
                <a:lnTo>
                  <a:pt x="137" y="3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 name="îś1íḓe"/>
          <p:cNvSpPr/>
          <p:nvPr/>
        </p:nvSpPr>
        <p:spPr bwMode="auto">
          <a:xfrm>
            <a:off x="2083091" y="3592054"/>
            <a:ext cx="65064" cy="174816"/>
          </a:xfrm>
          <a:custGeom>
            <a:avLst/>
            <a:gdLst>
              <a:gd name="T0" fmla="*/ 99 w 99"/>
              <a:gd name="T1" fmla="*/ 258 h 266"/>
              <a:gd name="T2" fmla="*/ 70 w 99"/>
              <a:gd name="T3" fmla="*/ 266 h 266"/>
              <a:gd name="T4" fmla="*/ 0 w 99"/>
              <a:gd name="T5" fmla="*/ 8 h 266"/>
              <a:gd name="T6" fmla="*/ 29 w 99"/>
              <a:gd name="T7" fmla="*/ 0 h 266"/>
              <a:gd name="T8" fmla="*/ 99 w 99"/>
              <a:gd name="T9" fmla="*/ 258 h 266"/>
            </a:gdLst>
            <a:ahLst/>
            <a:cxnLst>
              <a:cxn ang="0">
                <a:pos x="T0" y="T1"/>
              </a:cxn>
              <a:cxn ang="0">
                <a:pos x="T2" y="T3"/>
              </a:cxn>
              <a:cxn ang="0">
                <a:pos x="T4" y="T5"/>
              </a:cxn>
              <a:cxn ang="0">
                <a:pos x="T6" y="T7"/>
              </a:cxn>
              <a:cxn ang="0">
                <a:pos x="T8" y="T9"/>
              </a:cxn>
            </a:cxnLst>
            <a:rect l="0" t="0" r="r" b="b"/>
            <a:pathLst>
              <a:path w="99" h="266">
                <a:moveTo>
                  <a:pt x="99" y="258"/>
                </a:moveTo>
                <a:lnTo>
                  <a:pt x="70" y="266"/>
                </a:lnTo>
                <a:lnTo>
                  <a:pt x="0" y="8"/>
                </a:lnTo>
                <a:lnTo>
                  <a:pt x="29" y="0"/>
                </a:lnTo>
                <a:lnTo>
                  <a:pt x="99" y="258"/>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iṡlîḓé"/>
          <p:cNvSpPr/>
          <p:nvPr/>
        </p:nvSpPr>
        <p:spPr bwMode="auto">
          <a:xfrm>
            <a:off x="2083091" y="3592054"/>
            <a:ext cx="65064" cy="174816"/>
          </a:xfrm>
          <a:custGeom>
            <a:avLst/>
            <a:gdLst>
              <a:gd name="T0" fmla="*/ 99 w 99"/>
              <a:gd name="T1" fmla="*/ 258 h 266"/>
              <a:gd name="T2" fmla="*/ 70 w 99"/>
              <a:gd name="T3" fmla="*/ 266 h 266"/>
              <a:gd name="T4" fmla="*/ 0 w 99"/>
              <a:gd name="T5" fmla="*/ 8 h 266"/>
              <a:gd name="T6" fmla="*/ 29 w 99"/>
              <a:gd name="T7" fmla="*/ 0 h 266"/>
              <a:gd name="T8" fmla="*/ 99 w 99"/>
              <a:gd name="T9" fmla="*/ 258 h 266"/>
            </a:gdLst>
            <a:ahLst/>
            <a:cxnLst>
              <a:cxn ang="0">
                <a:pos x="T0" y="T1"/>
              </a:cxn>
              <a:cxn ang="0">
                <a:pos x="T2" y="T3"/>
              </a:cxn>
              <a:cxn ang="0">
                <a:pos x="T4" y="T5"/>
              </a:cxn>
              <a:cxn ang="0">
                <a:pos x="T6" y="T7"/>
              </a:cxn>
              <a:cxn ang="0">
                <a:pos x="T8" y="T9"/>
              </a:cxn>
            </a:cxnLst>
            <a:rect l="0" t="0" r="r" b="b"/>
            <a:pathLst>
              <a:path w="99" h="266">
                <a:moveTo>
                  <a:pt x="99" y="258"/>
                </a:moveTo>
                <a:lnTo>
                  <a:pt x="70" y="266"/>
                </a:lnTo>
                <a:lnTo>
                  <a:pt x="0" y="8"/>
                </a:lnTo>
                <a:lnTo>
                  <a:pt x="29" y="0"/>
                </a:lnTo>
                <a:lnTo>
                  <a:pt x="99" y="2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ïṥľîḍê"/>
          <p:cNvSpPr/>
          <p:nvPr/>
        </p:nvSpPr>
        <p:spPr bwMode="auto">
          <a:xfrm>
            <a:off x="2091635" y="3550651"/>
            <a:ext cx="74921" cy="210963"/>
          </a:xfrm>
          <a:custGeom>
            <a:avLst/>
            <a:gdLst>
              <a:gd name="T0" fmla="*/ 114 w 114"/>
              <a:gd name="T1" fmla="*/ 314 h 321"/>
              <a:gd name="T2" fmla="*/ 86 w 114"/>
              <a:gd name="T3" fmla="*/ 321 h 321"/>
              <a:gd name="T4" fmla="*/ 0 w 114"/>
              <a:gd name="T5" fmla="*/ 7 h 321"/>
              <a:gd name="T6" fmla="*/ 29 w 114"/>
              <a:gd name="T7" fmla="*/ 0 h 321"/>
              <a:gd name="T8" fmla="*/ 114 w 114"/>
              <a:gd name="T9" fmla="*/ 314 h 321"/>
            </a:gdLst>
            <a:ahLst/>
            <a:cxnLst>
              <a:cxn ang="0">
                <a:pos x="T0" y="T1"/>
              </a:cxn>
              <a:cxn ang="0">
                <a:pos x="T2" y="T3"/>
              </a:cxn>
              <a:cxn ang="0">
                <a:pos x="T4" y="T5"/>
              </a:cxn>
              <a:cxn ang="0">
                <a:pos x="T6" y="T7"/>
              </a:cxn>
              <a:cxn ang="0">
                <a:pos x="T8" y="T9"/>
              </a:cxn>
            </a:cxnLst>
            <a:rect l="0" t="0" r="r" b="b"/>
            <a:pathLst>
              <a:path w="114" h="321">
                <a:moveTo>
                  <a:pt x="114" y="314"/>
                </a:moveTo>
                <a:lnTo>
                  <a:pt x="86" y="321"/>
                </a:lnTo>
                <a:lnTo>
                  <a:pt x="0" y="7"/>
                </a:lnTo>
                <a:lnTo>
                  <a:pt x="29" y="0"/>
                </a:lnTo>
                <a:lnTo>
                  <a:pt x="114" y="314"/>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iṩḻiďè"/>
          <p:cNvSpPr/>
          <p:nvPr/>
        </p:nvSpPr>
        <p:spPr bwMode="auto">
          <a:xfrm>
            <a:off x="2091635" y="3550651"/>
            <a:ext cx="74921" cy="210963"/>
          </a:xfrm>
          <a:custGeom>
            <a:avLst/>
            <a:gdLst>
              <a:gd name="T0" fmla="*/ 114 w 114"/>
              <a:gd name="T1" fmla="*/ 314 h 321"/>
              <a:gd name="T2" fmla="*/ 86 w 114"/>
              <a:gd name="T3" fmla="*/ 321 h 321"/>
              <a:gd name="T4" fmla="*/ 0 w 114"/>
              <a:gd name="T5" fmla="*/ 7 h 321"/>
              <a:gd name="T6" fmla="*/ 29 w 114"/>
              <a:gd name="T7" fmla="*/ 0 h 321"/>
              <a:gd name="T8" fmla="*/ 114 w 114"/>
              <a:gd name="T9" fmla="*/ 314 h 321"/>
            </a:gdLst>
            <a:ahLst/>
            <a:cxnLst>
              <a:cxn ang="0">
                <a:pos x="T0" y="T1"/>
              </a:cxn>
              <a:cxn ang="0">
                <a:pos x="T2" y="T3"/>
              </a:cxn>
              <a:cxn ang="0">
                <a:pos x="T4" y="T5"/>
              </a:cxn>
              <a:cxn ang="0">
                <a:pos x="T6" y="T7"/>
              </a:cxn>
              <a:cxn ang="0">
                <a:pos x="T8" y="T9"/>
              </a:cxn>
            </a:cxnLst>
            <a:rect l="0" t="0" r="r" b="b"/>
            <a:pathLst>
              <a:path w="114" h="321">
                <a:moveTo>
                  <a:pt x="114" y="314"/>
                </a:moveTo>
                <a:lnTo>
                  <a:pt x="86" y="321"/>
                </a:lnTo>
                <a:lnTo>
                  <a:pt x="0" y="7"/>
                </a:lnTo>
                <a:lnTo>
                  <a:pt x="29" y="0"/>
                </a:lnTo>
                <a:lnTo>
                  <a:pt x="114"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6" name="îṩ1íḋè"/>
          <p:cNvSpPr/>
          <p:nvPr/>
        </p:nvSpPr>
        <p:spPr bwMode="auto">
          <a:xfrm>
            <a:off x="2131068" y="3502018"/>
            <a:ext cx="84779" cy="246452"/>
          </a:xfrm>
          <a:custGeom>
            <a:avLst/>
            <a:gdLst>
              <a:gd name="T0" fmla="*/ 129 w 129"/>
              <a:gd name="T1" fmla="*/ 366 h 375"/>
              <a:gd name="T2" fmla="*/ 100 w 129"/>
              <a:gd name="T3" fmla="*/ 375 h 375"/>
              <a:gd name="T4" fmla="*/ 0 w 129"/>
              <a:gd name="T5" fmla="*/ 9 h 375"/>
              <a:gd name="T6" fmla="*/ 29 w 129"/>
              <a:gd name="T7" fmla="*/ 0 h 375"/>
              <a:gd name="T8" fmla="*/ 129 w 129"/>
              <a:gd name="T9" fmla="*/ 366 h 375"/>
            </a:gdLst>
            <a:ahLst/>
            <a:cxnLst>
              <a:cxn ang="0">
                <a:pos x="T0" y="T1"/>
              </a:cxn>
              <a:cxn ang="0">
                <a:pos x="T2" y="T3"/>
              </a:cxn>
              <a:cxn ang="0">
                <a:pos x="T4" y="T5"/>
              </a:cxn>
              <a:cxn ang="0">
                <a:pos x="T6" y="T7"/>
              </a:cxn>
              <a:cxn ang="0">
                <a:pos x="T8" y="T9"/>
              </a:cxn>
            </a:cxnLst>
            <a:rect l="0" t="0" r="r" b="b"/>
            <a:pathLst>
              <a:path w="129" h="375">
                <a:moveTo>
                  <a:pt x="129" y="366"/>
                </a:moveTo>
                <a:lnTo>
                  <a:pt x="100" y="375"/>
                </a:lnTo>
                <a:lnTo>
                  <a:pt x="0" y="9"/>
                </a:lnTo>
                <a:lnTo>
                  <a:pt x="29" y="0"/>
                </a:lnTo>
                <a:lnTo>
                  <a:pt x="129" y="366"/>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íṣḻíḓé"/>
          <p:cNvSpPr/>
          <p:nvPr/>
        </p:nvSpPr>
        <p:spPr bwMode="auto">
          <a:xfrm>
            <a:off x="2131068" y="3502018"/>
            <a:ext cx="84779" cy="246452"/>
          </a:xfrm>
          <a:custGeom>
            <a:avLst/>
            <a:gdLst>
              <a:gd name="T0" fmla="*/ 129 w 129"/>
              <a:gd name="T1" fmla="*/ 366 h 375"/>
              <a:gd name="T2" fmla="*/ 100 w 129"/>
              <a:gd name="T3" fmla="*/ 375 h 375"/>
              <a:gd name="T4" fmla="*/ 0 w 129"/>
              <a:gd name="T5" fmla="*/ 9 h 375"/>
              <a:gd name="T6" fmla="*/ 29 w 129"/>
              <a:gd name="T7" fmla="*/ 0 h 375"/>
              <a:gd name="T8" fmla="*/ 129 w 129"/>
              <a:gd name="T9" fmla="*/ 366 h 375"/>
            </a:gdLst>
            <a:ahLst/>
            <a:cxnLst>
              <a:cxn ang="0">
                <a:pos x="T0" y="T1"/>
              </a:cxn>
              <a:cxn ang="0">
                <a:pos x="T2" y="T3"/>
              </a:cxn>
              <a:cxn ang="0">
                <a:pos x="T4" y="T5"/>
              </a:cxn>
              <a:cxn ang="0">
                <a:pos x="T6" y="T7"/>
              </a:cxn>
              <a:cxn ang="0">
                <a:pos x="T8" y="T9"/>
              </a:cxn>
            </a:cxnLst>
            <a:rect l="0" t="0" r="r" b="b"/>
            <a:pathLst>
              <a:path w="129" h="375">
                <a:moveTo>
                  <a:pt x="129" y="366"/>
                </a:moveTo>
                <a:lnTo>
                  <a:pt x="100" y="375"/>
                </a:lnTo>
                <a:lnTo>
                  <a:pt x="0" y="9"/>
                </a:lnTo>
                <a:lnTo>
                  <a:pt x="29" y="0"/>
                </a:lnTo>
                <a:lnTo>
                  <a:pt x="129" y="3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íṣlíḋé"/>
          <p:cNvSpPr/>
          <p:nvPr/>
        </p:nvSpPr>
        <p:spPr bwMode="auto">
          <a:xfrm>
            <a:off x="2198102" y="3672233"/>
            <a:ext cx="37461" cy="70321"/>
          </a:xfrm>
          <a:custGeom>
            <a:avLst/>
            <a:gdLst>
              <a:gd name="T0" fmla="*/ 57 w 57"/>
              <a:gd name="T1" fmla="*/ 100 h 107"/>
              <a:gd name="T2" fmla="*/ 27 w 57"/>
              <a:gd name="T3" fmla="*/ 107 h 107"/>
              <a:gd name="T4" fmla="*/ 0 w 57"/>
              <a:gd name="T5" fmla="*/ 9 h 107"/>
              <a:gd name="T6" fmla="*/ 28 w 57"/>
              <a:gd name="T7" fmla="*/ 0 h 107"/>
              <a:gd name="T8" fmla="*/ 57 w 57"/>
              <a:gd name="T9" fmla="*/ 100 h 107"/>
            </a:gdLst>
            <a:ahLst/>
            <a:cxnLst>
              <a:cxn ang="0">
                <a:pos x="T0" y="T1"/>
              </a:cxn>
              <a:cxn ang="0">
                <a:pos x="T2" y="T3"/>
              </a:cxn>
              <a:cxn ang="0">
                <a:pos x="T4" y="T5"/>
              </a:cxn>
              <a:cxn ang="0">
                <a:pos x="T6" y="T7"/>
              </a:cxn>
              <a:cxn ang="0">
                <a:pos x="T8" y="T9"/>
              </a:cxn>
            </a:cxnLst>
            <a:rect l="0" t="0" r="r" b="b"/>
            <a:pathLst>
              <a:path w="57" h="107">
                <a:moveTo>
                  <a:pt x="57" y="100"/>
                </a:moveTo>
                <a:lnTo>
                  <a:pt x="27" y="107"/>
                </a:lnTo>
                <a:lnTo>
                  <a:pt x="0" y="9"/>
                </a:lnTo>
                <a:lnTo>
                  <a:pt x="28" y="0"/>
                </a:lnTo>
                <a:lnTo>
                  <a:pt x="57" y="100"/>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ïsľïḍè"/>
          <p:cNvSpPr/>
          <p:nvPr/>
        </p:nvSpPr>
        <p:spPr bwMode="auto">
          <a:xfrm>
            <a:off x="2198102" y="3672233"/>
            <a:ext cx="37461" cy="70321"/>
          </a:xfrm>
          <a:custGeom>
            <a:avLst/>
            <a:gdLst>
              <a:gd name="T0" fmla="*/ 57 w 57"/>
              <a:gd name="T1" fmla="*/ 100 h 107"/>
              <a:gd name="T2" fmla="*/ 27 w 57"/>
              <a:gd name="T3" fmla="*/ 107 h 107"/>
              <a:gd name="T4" fmla="*/ 0 w 57"/>
              <a:gd name="T5" fmla="*/ 9 h 107"/>
              <a:gd name="T6" fmla="*/ 28 w 57"/>
              <a:gd name="T7" fmla="*/ 0 h 107"/>
              <a:gd name="T8" fmla="*/ 57 w 57"/>
              <a:gd name="T9" fmla="*/ 100 h 107"/>
            </a:gdLst>
            <a:ahLst/>
            <a:cxnLst>
              <a:cxn ang="0">
                <a:pos x="T0" y="T1"/>
              </a:cxn>
              <a:cxn ang="0">
                <a:pos x="T2" y="T3"/>
              </a:cxn>
              <a:cxn ang="0">
                <a:pos x="T4" y="T5"/>
              </a:cxn>
              <a:cxn ang="0">
                <a:pos x="T6" y="T7"/>
              </a:cxn>
              <a:cxn ang="0">
                <a:pos x="T8" y="T9"/>
              </a:cxn>
            </a:cxnLst>
            <a:rect l="0" t="0" r="r" b="b"/>
            <a:pathLst>
              <a:path w="57" h="107">
                <a:moveTo>
                  <a:pt x="57" y="100"/>
                </a:moveTo>
                <a:lnTo>
                  <a:pt x="27" y="107"/>
                </a:lnTo>
                <a:lnTo>
                  <a:pt x="0" y="9"/>
                </a:lnTo>
                <a:lnTo>
                  <a:pt x="28" y="0"/>
                </a:lnTo>
                <a:lnTo>
                  <a:pt x="57"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îsľíḓé"/>
          <p:cNvSpPr/>
          <p:nvPr/>
        </p:nvSpPr>
        <p:spPr bwMode="auto">
          <a:xfrm>
            <a:off x="2177071" y="3404751"/>
            <a:ext cx="107124" cy="324659"/>
          </a:xfrm>
          <a:custGeom>
            <a:avLst/>
            <a:gdLst>
              <a:gd name="T0" fmla="*/ 163 w 163"/>
              <a:gd name="T1" fmla="*/ 487 h 494"/>
              <a:gd name="T2" fmla="*/ 134 w 163"/>
              <a:gd name="T3" fmla="*/ 494 h 494"/>
              <a:gd name="T4" fmla="*/ 0 w 163"/>
              <a:gd name="T5" fmla="*/ 9 h 494"/>
              <a:gd name="T6" fmla="*/ 29 w 163"/>
              <a:gd name="T7" fmla="*/ 0 h 494"/>
              <a:gd name="T8" fmla="*/ 163 w 163"/>
              <a:gd name="T9" fmla="*/ 487 h 494"/>
            </a:gdLst>
            <a:ahLst/>
            <a:cxnLst>
              <a:cxn ang="0">
                <a:pos x="T0" y="T1"/>
              </a:cxn>
              <a:cxn ang="0">
                <a:pos x="T2" y="T3"/>
              </a:cxn>
              <a:cxn ang="0">
                <a:pos x="T4" y="T5"/>
              </a:cxn>
              <a:cxn ang="0">
                <a:pos x="T6" y="T7"/>
              </a:cxn>
              <a:cxn ang="0">
                <a:pos x="T8" y="T9"/>
              </a:cxn>
            </a:cxnLst>
            <a:rect l="0" t="0" r="r" b="b"/>
            <a:pathLst>
              <a:path w="163" h="494">
                <a:moveTo>
                  <a:pt x="163" y="487"/>
                </a:moveTo>
                <a:lnTo>
                  <a:pt x="134" y="494"/>
                </a:lnTo>
                <a:lnTo>
                  <a:pt x="0" y="9"/>
                </a:lnTo>
                <a:lnTo>
                  <a:pt x="29" y="0"/>
                </a:lnTo>
                <a:lnTo>
                  <a:pt x="163" y="487"/>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îṩľîďè"/>
          <p:cNvSpPr/>
          <p:nvPr/>
        </p:nvSpPr>
        <p:spPr bwMode="auto">
          <a:xfrm>
            <a:off x="2177071" y="3404751"/>
            <a:ext cx="107124" cy="324659"/>
          </a:xfrm>
          <a:custGeom>
            <a:avLst/>
            <a:gdLst>
              <a:gd name="T0" fmla="*/ 163 w 163"/>
              <a:gd name="T1" fmla="*/ 487 h 494"/>
              <a:gd name="T2" fmla="*/ 134 w 163"/>
              <a:gd name="T3" fmla="*/ 494 h 494"/>
              <a:gd name="T4" fmla="*/ 0 w 163"/>
              <a:gd name="T5" fmla="*/ 9 h 494"/>
              <a:gd name="T6" fmla="*/ 29 w 163"/>
              <a:gd name="T7" fmla="*/ 0 h 494"/>
              <a:gd name="T8" fmla="*/ 163 w 163"/>
              <a:gd name="T9" fmla="*/ 487 h 494"/>
            </a:gdLst>
            <a:ahLst/>
            <a:cxnLst>
              <a:cxn ang="0">
                <a:pos x="T0" y="T1"/>
              </a:cxn>
              <a:cxn ang="0">
                <a:pos x="T2" y="T3"/>
              </a:cxn>
              <a:cxn ang="0">
                <a:pos x="T4" y="T5"/>
              </a:cxn>
              <a:cxn ang="0">
                <a:pos x="T6" y="T7"/>
              </a:cxn>
              <a:cxn ang="0">
                <a:pos x="T8" y="T9"/>
              </a:cxn>
            </a:cxnLst>
            <a:rect l="0" t="0" r="r" b="b"/>
            <a:pathLst>
              <a:path w="163" h="494">
                <a:moveTo>
                  <a:pt x="163" y="487"/>
                </a:moveTo>
                <a:lnTo>
                  <a:pt x="134" y="494"/>
                </a:lnTo>
                <a:lnTo>
                  <a:pt x="0" y="9"/>
                </a:lnTo>
                <a:lnTo>
                  <a:pt x="29" y="0"/>
                </a:lnTo>
                <a:lnTo>
                  <a:pt x="163" y="4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iš1ïde"/>
          <p:cNvSpPr/>
          <p:nvPr/>
        </p:nvSpPr>
        <p:spPr bwMode="auto">
          <a:xfrm>
            <a:off x="2185615" y="3362690"/>
            <a:ext cx="116982" cy="362119"/>
          </a:xfrm>
          <a:custGeom>
            <a:avLst/>
            <a:gdLst>
              <a:gd name="T0" fmla="*/ 178 w 178"/>
              <a:gd name="T1" fmla="*/ 543 h 551"/>
              <a:gd name="T2" fmla="*/ 150 w 178"/>
              <a:gd name="T3" fmla="*/ 551 h 551"/>
              <a:gd name="T4" fmla="*/ 0 w 178"/>
              <a:gd name="T5" fmla="*/ 7 h 551"/>
              <a:gd name="T6" fmla="*/ 29 w 178"/>
              <a:gd name="T7" fmla="*/ 0 h 551"/>
              <a:gd name="T8" fmla="*/ 178 w 178"/>
              <a:gd name="T9" fmla="*/ 543 h 551"/>
            </a:gdLst>
            <a:ahLst/>
            <a:cxnLst>
              <a:cxn ang="0">
                <a:pos x="T0" y="T1"/>
              </a:cxn>
              <a:cxn ang="0">
                <a:pos x="T2" y="T3"/>
              </a:cxn>
              <a:cxn ang="0">
                <a:pos x="T4" y="T5"/>
              </a:cxn>
              <a:cxn ang="0">
                <a:pos x="T6" y="T7"/>
              </a:cxn>
              <a:cxn ang="0">
                <a:pos x="T8" y="T9"/>
              </a:cxn>
            </a:cxnLst>
            <a:rect l="0" t="0" r="r" b="b"/>
            <a:pathLst>
              <a:path w="178" h="551">
                <a:moveTo>
                  <a:pt x="178" y="543"/>
                </a:moveTo>
                <a:lnTo>
                  <a:pt x="150" y="551"/>
                </a:lnTo>
                <a:lnTo>
                  <a:pt x="0" y="7"/>
                </a:lnTo>
                <a:lnTo>
                  <a:pt x="29" y="0"/>
                </a:lnTo>
                <a:lnTo>
                  <a:pt x="178" y="543"/>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ïṡḷïḋê"/>
          <p:cNvSpPr/>
          <p:nvPr/>
        </p:nvSpPr>
        <p:spPr bwMode="auto">
          <a:xfrm>
            <a:off x="2185615" y="3362690"/>
            <a:ext cx="116982" cy="362119"/>
          </a:xfrm>
          <a:custGeom>
            <a:avLst/>
            <a:gdLst>
              <a:gd name="T0" fmla="*/ 178 w 178"/>
              <a:gd name="T1" fmla="*/ 543 h 551"/>
              <a:gd name="T2" fmla="*/ 150 w 178"/>
              <a:gd name="T3" fmla="*/ 551 h 551"/>
              <a:gd name="T4" fmla="*/ 0 w 178"/>
              <a:gd name="T5" fmla="*/ 7 h 551"/>
              <a:gd name="T6" fmla="*/ 29 w 178"/>
              <a:gd name="T7" fmla="*/ 0 h 551"/>
              <a:gd name="T8" fmla="*/ 178 w 178"/>
              <a:gd name="T9" fmla="*/ 543 h 551"/>
            </a:gdLst>
            <a:ahLst/>
            <a:cxnLst>
              <a:cxn ang="0">
                <a:pos x="T0" y="T1"/>
              </a:cxn>
              <a:cxn ang="0">
                <a:pos x="T2" y="T3"/>
              </a:cxn>
              <a:cxn ang="0">
                <a:pos x="T4" y="T5"/>
              </a:cxn>
              <a:cxn ang="0">
                <a:pos x="T6" y="T7"/>
              </a:cxn>
              <a:cxn ang="0">
                <a:pos x="T8" y="T9"/>
              </a:cxn>
            </a:cxnLst>
            <a:rect l="0" t="0" r="r" b="b"/>
            <a:pathLst>
              <a:path w="178" h="551">
                <a:moveTo>
                  <a:pt x="178" y="543"/>
                </a:moveTo>
                <a:lnTo>
                  <a:pt x="150" y="551"/>
                </a:lnTo>
                <a:lnTo>
                  <a:pt x="0" y="7"/>
                </a:lnTo>
                <a:lnTo>
                  <a:pt x="29" y="0"/>
                </a:lnTo>
                <a:lnTo>
                  <a:pt x="178" y="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îŝlidé"/>
          <p:cNvSpPr/>
          <p:nvPr/>
        </p:nvSpPr>
        <p:spPr bwMode="auto">
          <a:xfrm>
            <a:off x="2280910" y="3517790"/>
            <a:ext cx="70321" cy="193218"/>
          </a:xfrm>
          <a:custGeom>
            <a:avLst/>
            <a:gdLst>
              <a:gd name="T0" fmla="*/ 107 w 107"/>
              <a:gd name="T1" fmla="*/ 287 h 294"/>
              <a:gd name="T2" fmla="*/ 79 w 107"/>
              <a:gd name="T3" fmla="*/ 294 h 294"/>
              <a:gd name="T4" fmla="*/ 0 w 107"/>
              <a:gd name="T5" fmla="*/ 7 h 294"/>
              <a:gd name="T6" fmla="*/ 29 w 107"/>
              <a:gd name="T7" fmla="*/ 0 h 294"/>
              <a:gd name="T8" fmla="*/ 107 w 107"/>
              <a:gd name="T9" fmla="*/ 287 h 294"/>
            </a:gdLst>
            <a:ahLst/>
            <a:cxnLst>
              <a:cxn ang="0">
                <a:pos x="T0" y="T1"/>
              </a:cxn>
              <a:cxn ang="0">
                <a:pos x="T2" y="T3"/>
              </a:cxn>
              <a:cxn ang="0">
                <a:pos x="T4" y="T5"/>
              </a:cxn>
              <a:cxn ang="0">
                <a:pos x="T6" y="T7"/>
              </a:cxn>
              <a:cxn ang="0">
                <a:pos x="T8" y="T9"/>
              </a:cxn>
            </a:cxnLst>
            <a:rect l="0" t="0" r="r" b="b"/>
            <a:pathLst>
              <a:path w="107" h="294">
                <a:moveTo>
                  <a:pt x="107" y="287"/>
                </a:moveTo>
                <a:lnTo>
                  <a:pt x="79" y="294"/>
                </a:lnTo>
                <a:lnTo>
                  <a:pt x="0" y="7"/>
                </a:lnTo>
                <a:lnTo>
                  <a:pt x="29" y="0"/>
                </a:lnTo>
                <a:lnTo>
                  <a:pt x="107" y="287"/>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ïŝ1îḓe"/>
          <p:cNvSpPr/>
          <p:nvPr/>
        </p:nvSpPr>
        <p:spPr bwMode="auto">
          <a:xfrm>
            <a:off x="2280910" y="3517790"/>
            <a:ext cx="70321" cy="193218"/>
          </a:xfrm>
          <a:custGeom>
            <a:avLst/>
            <a:gdLst>
              <a:gd name="T0" fmla="*/ 107 w 107"/>
              <a:gd name="T1" fmla="*/ 287 h 294"/>
              <a:gd name="T2" fmla="*/ 79 w 107"/>
              <a:gd name="T3" fmla="*/ 294 h 294"/>
              <a:gd name="T4" fmla="*/ 0 w 107"/>
              <a:gd name="T5" fmla="*/ 7 h 294"/>
              <a:gd name="T6" fmla="*/ 29 w 107"/>
              <a:gd name="T7" fmla="*/ 0 h 294"/>
              <a:gd name="T8" fmla="*/ 107 w 107"/>
              <a:gd name="T9" fmla="*/ 287 h 294"/>
            </a:gdLst>
            <a:ahLst/>
            <a:cxnLst>
              <a:cxn ang="0">
                <a:pos x="T0" y="T1"/>
              </a:cxn>
              <a:cxn ang="0">
                <a:pos x="T2" y="T3"/>
              </a:cxn>
              <a:cxn ang="0">
                <a:pos x="T4" y="T5"/>
              </a:cxn>
              <a:cxn ang="0">
                <a:pos x="T6" y="T7"/>
              </a:cxn>
              <a:cxn ang="0">
                <a:pos x="T8" y="T9"/>
              </a:cxn>
            </a:cxnLst>
            <a:rect l="0" t="0" r="r" b="b"/>
            <a:pathLst>
              <a:path w="107" h="294">
                <a:moveTo>
                  <a:pt x="107" y="287"/>
                </a:moveTo>
                <a:lnTo>
                  <a:pt x="79" y="294"/>
                </a:lnTo>
                <a:lnTo>
                  <a:pt x="0" y="7"/>
                </a:lnTo>
                <a:lnTo>
                  <a:pt x="29" y="0"/>
                </a:lnTo>
                <a:lnTo>
                  <a:pt x="107"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ïsḻiḓè"/>
          <p:cNvSpPr/>
          <p:nvPr/>
        </p:nvSpPr>
        <p:spPr bwMode="auto">
          <a:xfrm>
            <a:off x="2259879" y="3366633"/>
            <a:ext cx="110410" cy="339774"/>
          </a:xfrm>
          <a:custGeom>
            <a:avLst/>
            <a:gdLst>
              <a:gd name="T0" fmla="*/ 168 w 168"/>
              <a:gd name="T1" fmla="*/ 508 h 517"/>
              <a:gd name="T2" fmla="*/ 139 w 168"/>
              <a:gd name="T3" fmla="*/ 517 h 517"/>
              <a:gd name="T4" fmla="*/ 0 w 168"/>
              <a:gd name="T5" fmla="*/ 7 h 517"/>
              <a:gd name="T6" fmla="*/ 28 w 168"/>
              <a:gd name="T7" fmla="*/ 0 h 517"/>
              <a:gd name="T8" fmla="*/ 168 w 168"/>
              <a:gd name="T9" fmla="*/ 508 h 517"/>
            </a:gdLst>
            <a:ahLst/>
            <a:cxnLst>
              <a:cxn ang="0">
                <a:pos x="T0" y="T1"/>
              </a:cxn>
              <a:cxn ang="0">
                <a:pos x="T2" y="T3"/>
              </a:cxn>
              <a:cxn ang="0">
                <a:pos x="T4" y="T5"/>
              </a:cxn>
              <a:cxn ang="0">
                <a:pos x="T6" y="T7"/>
              </a:cxn>
              <a:cxn ang="0">
                <a:pos x="T8" y="T9"/>
              </a:cxn>
            </a:cxnLst>
            <a:rect l="0" t="0" r="r" b="b"/>
            <a:pathLst>
              <a:path w="168" h="517">
                <a:moveTo>
                  <a:pt x="168" y="508"/>
                </a:moveTo>
                <a:lnTo>
                  <a:pt x="139" y="517"/>
                </a:lnTo>
                <a:lnTo>
                  <a:pt x="0" y="7"/>
                </a:lnTo>
                <a:lnTo>
                  <a:pt x="28" y="0"/>
                </a:lnTo>
                <a:lnTo>
                  <a:pt x="168" y="508"/>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iṧļïḋè"/>
          <p:cNvSpPr/>
          <p:nvPr/>
        </p:nvSpPr>
        <p:spPr bwMode="auto">
          <a:xfrm>
            <a:off x="2259879" y="3366633"/>
            <a:ext cx="110410" cy="339774"/>
          </a:xfrm>
          <a:custGeom>
            <a:avLst/>
            <a:gdLst>
              <a:gd name="T0" fmla="*/ 168 w 168"/>
              <a:gd name="T1" fmla="*/ 508 h 517"/>
              <a:gd name="T2" fmla="*/ 139 w 168"/>
              <a:gd name="T3" fmla="*/ 517 h 517"/>
              <a:gd name="T4" fmla="*/ 0 w 168"/>
              <a:gd name="T5" fmla="*/ 7 h 517"/>
              <a:gd name="T6" fmla="*/ 28 w 168"/>
              <a:gd name="T7" fmla="*/ 0 h 517"/>
              <a:gd name="T8" fmla="*/ 168 w 168"/>
              <a:gd name="T9" fmla="*/ 508 h 517"/>
            </a:gdLst>
            <a:ahLst/>
            <a:cxnLst>
              <a:cxn ang="0">
                <a:pos x="T0" y="T1"/>
              </a:cxn>
              <a:cxn ang="0">
                <a:pos x="T2" y="T3"/>
              </a:cxn>
              <a:cxn ang="0">
                <a:pos x="T4" y="T5"/>
              </a:cxn>
              <a:cxn ang="0">
                <a:pos x="T6" y="T7"/>
              </a:cxn>
              <a:cxn ang="0">
                <a:pos x="T8" y="T9"/>
              </a:cxn>
            </a:cxnLst>
            <a:rect l="0" t="0" r="r" b="b"/>
            <a:pathLst>
              <a:path w="168" h="517">
                <a:moveTo>
                  <a:pt x="168" y="508"/>
                </a:moveTo>
                <a:lnTo>
                  <a:pt x="139" y="517"/>
                </a:lnTo>
                <a:lnTo>
                  <a:pt x="0" y="7"/>
                </a:lnTo>
                <a:lnTo>
                  <a:pt x="28" y="0"/>
                </a:lnTo>
                <a:lnTo>
                  <a:pt x="168" y="5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îşḻíde"/>
          <p:cNvSpPr/>
          <p:nvPr/>
        </p:nvSpPr>
        <p:spPr bwMode="auto">
          <a:xfrm>
            <a:off x="2335458" y="3450755"/>
            <a:ext cx="83465" cy="242509"/>
          </a:xfrm>
          <a:custGeom>
            <a:avLst/>
            <a:gdLst>
              <a:gd name="T0" fmla="*/ 127 w 127"/>
              <a:gd name="T1" fmla="*/ 360 h 369"/>
              <a:gd name="T2" fmla="*/ 99 w 127"/>
              <a:gd name="T3" fmla="*/ 369 h 369"/>
              <a:gd name="T4" fmla="*/ 0 w 127"/>
              <a:gd name="T5" fmla="*/ 7 h 369"/>
              <a:gd name="T6" fmla="*/ 29 w 127"/>
              <a:gd name="T7" fmla="*/ 0 h 369"/>
              <a:gd name="T8" fmla="*/ 127 w 127"/>
              <a:gd name="T9" fmla="*/ 360 h 369"/>
            </a:gdLst>
            <a:ahLst/>
            <a:cxnLst>
              <a:cxn ang="0">
                <a:pos x="T0" y="T1"/>
              </a:cxn>
              <a:cxn ang="0">
                <a:pos x="T2" y="T3"/>
              </a:cxn>
              <a:cxn ang="0">
                <a:pos x="T4" y="T5"/>
              </a:cxn>
              <a:cxn ang="0">
                <a:pos x="T6" y="T7"/>
              </a:cxn>
              <a:cxn ang="0">
                <a:pos x="T8" y="T9"/>
              </a:cxn>
            </a:cxnLst>
            <a:rect l="0" t="0" r="r" b="b"/>
            <a:pathLst>
              <a:path w="127" h="369">
                <a:moveTo>
                  <a:pt x="127" y="360"/>
                </a:moveTo>
                <a:lnTo>
                  <a:pt x="99" y="369"/>
                </a:lnTo>
                <a:lnTo>
                  <a:pt x="0" y="7"/>
                </a:lnTo>
                <a:lnTo>
                  <a:pt x="29" y="0"/>
                </a:lnTo>
                <a:lnTo>
                  <a:pt x="127" y="360"/>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îŝḻîḓe"/>
          <p:cNvSpPr/>
          <p:nvPr/>
        </p:nvSpPr>
        <p:spPr bwMode="auto">
          <a:xfrm>
            <a:off x="2335458" y="3450755"/>
            <a:ext cx="83465" cy="242509"/>
          </a:xfrm>
          <a:custGeom>
            <a:avLst/>
            <a:gdLst>
              <a:gd name="T0" fmla="*/ 127 w 127"/>
              <a:gd name="T1" fmla="*/ 360 h 369"/>
              <a:gd name="T2" fmla="*/ 99 w 127"/>
              <a:gd name="T3" fmla="*/ 369 h 369"/>
              <a:gd name="T4" fmla="*/ 0 w 127"/>
              <a:gd name="T5" fmla="*/ 7 h 369"/>
              <a:gd name="T6" fmla="*/ 29 w 127"/>
              <a:gd name="T7" fmla="*/ 0 h 369"/>
              <a:gd name="T8" fmla="*/ 127 w 127"/>
              <a:gd name="T9" fmla="*/ 360 h 369"/>
            </a:gdLst>
            <a:ahLst/>
            <a:cxnLst>
              <a:cxn ang="0">
                <a:pos x="T0" y="T1"/>
              </a:cxn>
              <a:cxn ang="0">
                <a:pos x="T2" y="T3"/>
              </a:cxn>
              <a:cxn ang="0">
                <a:pos x="T4" y="T5"/>
              </a:cxn>
              <a:cxn ang="0">
                <a:pos x="T6" y="T7"/>
              </a:cxn>
              <a:cxn ang="0">
                <a:pos x="T8" y="T9"/>
              </a:cxn>
            </a:cxnLst>
            <a:rect l="0" t="0" r="r" b="b"/>
            <a:pathLst>
              <a:path w="127" h="369">
                <a:moveTo>
                  <a:pt x="127" y="360"/>
                </a:moveTo>
                <a:lnTo>
                  <a:pt x="99" y="369"/>
                </a:lnTo>
                <a:lnTo>
                  <a:pt x="0" y="7"/>
                </a:lnTo>
                <a:lnTo>
                  <a:pt x="29" y="0"/>
                </a:lnTo>
                <a:lnTo>
                  <a:pt x="127" y="3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0" name="îṩľîḓè"/>
          <p:cNvSpPr/>
          <p:nvPr/>
        </p:nvSpPr>
        <p:spPr bwMode="auto">
          <a:xfrm>
            <a:off x="2359117" y="3461928"/>
            <a:ext cx="78865" cy="225421"/>
          </a:xfrm>
          <a:custGeom>
            <a:avLst/>
            <a:gdLst>
              <a:gd name="T0" fmla="*/ 120 w 120"/>
              <a:gd name="T1" fmla="*/ 336 h 343"/>
              <a:gd name="T2" fmla="*/ 91 w 120"/>
              <a:gd name="T3" fmla="*/ 343 h 343"/>
              <a:gd name="T4" fmla="*/ 0 w 120"/>
              <a:gd name="T5" fmla="*/ 7 h 343"/>
              <a:gd name="T6" fmla="*/ 28 w 120"/>
              <a:gd name="T7" fmla="*/ 0 h 343"/>
              <a:gd name="T8" fmla="*/ 120 w 120"/>
              <a:gd name="T9" fmla="*/ 336 h 343"/>
            </a:gdLst>
            <a:ahLst/>
            <a:cxnLst>
              <a:cxn ang="0">
                <a:pos x="T0" y="T1"/>
              </a:cxn>
              <a:cxn ang="0">
                <a:pos x="T2" y="T3"/>
              </a:cxn>
              <a:cxn ang="0">
                <a:pos x="T4" y="T5"/>
              </a:cxn>
              <a:cxn ang="0">
                <a:pos x="T6" y="T7"/>
              </a:cxn>
              <a:cxn ang="0">
                <a:pos x="T8" y="T9"/>
              </a:cxn>
            </a:cxnLst>
            <a:rect l="0" t="0" r="r" b="b"/>
            <a:pathLst>
              <a:path w="120" h="343">
                <a:moveTo>
                  <a:pt x="120" y="336"/>
                </a:moveTo>
                <a:lnTo>
                  <a:pt x="91" y="343"/>
                </a:lnTo>
                <a:lnTo>
                  <a:pt x="0" y="7"/>
                </a:lnTo>
                <a:lnTo>
                  <a:pt x="28" y="0"/>
                </a:lnTo>
                <a:lnTo>
                  <a:pt x="120" y="336"/>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1" name="iṡ1ide"/>
          <p:cNvSpPr/>
          <p:nvPr/>
        </p:nvSpPr>
        <p:spPr bwMode="auto">
          <a:xfrm>
            <a:off x="2359117" y="3461928"/>
            <a:ext cx="78865" cy="225421"/>
          </a:xfrm>
          <a:custGeom>
            <a:avLst/>
            <a:gdLst>
              <a:gd name="T0" fmla="*/ 120 w 120"/>
              <a:gd name="T1" fmla="*/ 336 h 343"/>
              <a:gd name="T2" fmla="*/ 91 w 120"/>
              <a:gd name="T3" fmla="*/ 343 h 343"/>
              <a:gd name="T4" fmla="*/ 0 w 120"/>
              <a:gd name="T5" fmla="*/ 7 h 343"/>
              <a:gd name="T6" fmla="*/ 28 w 120"/>
              <a:gd name="T7" fmla="*/ 0 h 343"/>
              <a:gd name="T8" fmla="*/ 120 w 120"/>
              <a:gd name="T9" fmla="*/ 336 h 343"/>
            </a:gdLst>
            <a:ahLst/>
            <a:cxnLst>
              <a:cxn ang="0">
                <a:pos x="T0" y="T1"/>
              </a:cxn>
              <a:cxn ang="0">
                <a:pos x="T2" y="T3"/>
              </a:cxn>
              <a:cxn ang="0">
                <a:pos x="T4" y="T5"/>
              </a:cxn>
              <a:cxn ang="0">
                <a:pos x="T6" y="T7"/>
              </a:cxn>
              <a:cxn ang="0">
                <a:pos x="T8" y="T9"/>
              </a:cxn>
            </a:cxnLst>
            <a:rect l="0" t="0" r="r" b="b"/>
            <a:pathLst>
              <a:path w="120" h="343">
                <a:moveTo>
                  <a:pt x="120" y="336"/>
                </a:moveTo>
                <a:lnTo>
                  <a:pt x="91" y="343"/>
                </a:lnTo>
                <a:lnTo>
                  <a:pt x="0" y="7"/>
                </a:lnTo>
                <a:lnTo>
                  <a:pt x="28" y="0"/>
                </a:lnTo>
                <a:lnTo>
                  <a:pt x="120" y="3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2" name="iṣļíḓè"/>
          <p:cNvSpPr/>
          <p:nvPr/>
        </p:nvSpPr>
        <p:spPr bwMode="auto">
          <a:xfrm>
            <a:off x="2429438" y="3526334"/>
            <a:ext cx="57834" cy="147871"/>
          </a:xfrm>
          <a:custGeom>
            <a:avLst/>
            <a:gdLst>
              <a:gd name="T0" fmla="*/ 88 w 88"/>
              <a:gd name="T1" fmla="*/ 217 h 225"/>
              <a:gd name="T2" fmla="*/ 60 w 88"/>
              <a:gd name="T3" fmla="*/ 225 h 225"/>
              <a:gd name="T4" fmla="*/ 0 w 88"/>
              <a:gd name="T5" fmla="*/ 7 h 225"/>
              <a:gd name="T6" fmla="*/ 28 w 88"/>
              <a:gd name="T7" fmla="*/ 0 h 225"/>
              <a:gd name="T8" fmla="*/ 88 w 88"/>
              <a:gd name="T9" fmla="*/ 217 h 225"/>
            </a:gdLst>
            <a:ahLst/>
            <a:cxnLst>
              <a:cxn ang="0">
                <a:pos x="T0" y="T1"/>
              </a:cxn>
              <a:cxn ang="0">
                <a:pos x="T2" y="T3"/>
              </a:cxn>
              <a:cxn ang="0">
                <a:pos x="T4" y="T5"/>
              </a:cxn>
              <a:cxn ang="0">
                <a:pos x="T6" y="T7"/>
              </a:cxn>
              <a:cxn ang="0">
                <a:pos x="T8" y="T9"/>
              </a:cxn>
            </a:cxnLst>
            <a:rect l="0" t="0" r="r" b="b"/>
            <a:pathLst>
              <a:path w="88" h="225">
                <a:moveTo>
                  <a:pt x="88" y="217"/>
                </a:moveTo>
                <a:lnTo>
                  <a:pt x="60" y="225"/>
                </a:lnTo>
                <a:lnTo>
                  <a:pt x="0" y="7"/>
                </a:lnTo>
                <a:lnTo>
                  <a:pt x="28" y="0"/>
                </a:lnTo>
                <a:lnTo>
                  <a:pt x="88" y="217"/>
                </a:lnTo>
                <a:close/>
              </a:path>
            </a:pathLst>
          </a:custGeom>
          <a:solidFill>
            <a:srgbClr val="54BAE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3" name="iṣľïḑe"/>
          <p:cNvSpPr/>
          <p:nvPr/>
        </p:nvSpPr>
        <p:spPr bwMode="auto">
          <a:xfrm>
            <a:off x="2429438" y="3526334"/>
            <a:ext cx="57834" cy="147871"/>
          </a:xfrm>
          <a:custGeom>
            <a:avLst/>
            <a:gdLst>
              <a:gd name="T0" fmla="*/ 88 w 88"/>
              <a:gd name="T1" fmla="*/ 217 h 225"/>
              <a:gd name="T2" fmla="*/ 60 w 88"/>
              <a:gd name="T3" fmla="*/ 225 h 225"/>
              <a:gd name="T4" fmla="*/ 0 w 88"/>
              <a:gd name="T5" fmla="*/ 7 h 225"/>
              <a:gd name="T6" fmla="*/ 28 w 88"/>
              <a:gd name="T7" fmla="*/ 0 h 225"/>
              <a:gd name="T8" fmla="*/ 88 w 88"/>
              <a:gd name="T9" fmla="*/ 217 h 225"/>
            </a:gdLst>
            <a:ahLst/>
            <a:cxnLst>
              <a:cxn ang="0">
                <a:pos x="T0" y="T1"/>
              </a:cxn>
              <a:cxn ang="0">
                <a:pos x="T2" y="T3"/>
              </a:cxn>
              <a:cxn ang="0">
                <a:pos x="T4" y="T5"/>
              </a:cxn>
              <a:cxn ang="0">
                <a:pos x="T6" y="T7"/>
              </a:cxn>
              <a:cxn ang="0">
                <a:pos x="T8" y="T9"/>
              </a:cxn>
            </a:cxnLst>
            <a:rect l="0" t="0" r="r" b="b"/>
            <a:pathLst>
              <a:path w="88" h="225">
                <a:moveTo>
                  <a:pt x="88" y="217"/>
                </a:moveTo>
                <a:lnTo>
                  <a:pt x="60" y="225"/>
                </a:lnTo>
                <a:lnTo>
                  <a:pt x="0" y="7"/>
                </a:lnTo>
                <a:lnTo>
                  <a:pt x="28" y="0"/>
                </a:lnTo>
                <a:lnTo>
                  <a:pt x="88" y="2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4" name="ïṣļide"/>
          <p:cNvSpPr/>
          <p:nvPr/>
        </p:nvSpPr>
        <p:spPr bwMode="auto">
          <a:xfrm>
            <a:off x="2458355" y="3557223"/>
            <a:ext cx="47976" cy="111724"/>
          </a:xfrm>
          <a:custGeom>
            <a:avLst/>
            <a:gdLst>
              <a:gd name="T0" fmla="*/ 73 w 73"/>
              <a:gd name="T1" fmla="*/ 163 h 170"/>
              <a:gd name="T2" fmla="*/ 44 w 73"/>
              <a:gd name="T3" fmla="*/ 170 h 170"/>
              <a:gd name="T4" fmla="*/ 0 w 73"/>
              <a:gd name="T5" fmla="*/ 7 h 170"/>
              <a:gd name="T6" fmla="*/ 29 w 73"/>
              <a:gd name="T7" fmla="*/ 0 h 170"/>
              <a:gd name="T8" fmla="*/ 73 w 73"/>
              <a:gd name="T9" fmla="*/ 163 h 170"/>
            </a:gdLst>
            <a:ahLst/>
            <a:cxnLst>
              <a:cxn ang="0">
                <a:pos x="T0" y="T1"/>
              </a:cxn>
              <a:cxn ang="0">
                <a:pos x="T2" y="T3"/>
              </a:cxn>
              <a:cxn ang="0">
                <a:pos x="T4" y="T5"/>
              </a:cxn>
              <a:cxn ang="0">
                <a:pos x="T6" y="T7"/>
              </a:cxn>
              <a:cxn ang="0">
                <a:pos x="T8" y="T9"/>
              </a:cxn>
            </a:cxnLst>
            <a:rect l="0" t="0" r="r" b="b"/>
            <a:pathLst>
              <a:path w="73" h="170">
                <a:moveTo>
                  <a:pt x="73" y="163"/>
                </a:moveTo>
                <a:lnTo>
                  <a:pt x="44" y="170"/>
                </a:lnTo>
                <a:lnTo>
                  <a:pt x="0" y="7"/>
                </a:lnTo>
                <a:lnTo>
                  <a:pt x="29" y="0"/>
                </a:lnTo>
                <a:lnTo>
                  <a:pt x="73" y="163"/>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5" name="iśľïḑè"/>
          <p:cNvSpPr/>
          <p:nvPr/>
        </p:nvSpPr>
        <p:spPr bwMode="auto">
          <a:xfrm>
            <a:off x="2458355" y="3557223"/>
            <a:ext cx="47976" cy="111724"/>
          </a:xfrm>
          <a:custGeom>
            <a:avLst/>
            <a:gdLst>
              <a:gd name="T0" fmla="*/ 73 w 73"/>
              <a:gd name="T1" fmla="*/ 163 h 170"/>
              <a:gd name="T2" fmla="*/ 44 w 73"/>
              <a:gd name="T3" fmla="*/ 170 h 170"/>
              <a:gd name="T4" fmla="*/ 0 w 73"/>
              <a:gd name="T5" fmla="*/ 7 h 170"/>
              <a:gd name="T6" fmla="*/ 29 w 73"/>
              <a:gd name="T7" fmla="*/ 0 h 170"/>
              <a:gd name="T8" fmla="*/ 73 w 73"/>
              <a:gd name="T9" fmla="*/ 163 h 170"/>
            </a:gdLst>
            <a:ahLst/>
            <a:cxnLst>
              <a:cxn ang="0">
                <a:pos x="T0" y="T1"/>
              </a:cxn>
              <a:cxn ang="0">
                <a:pos x="T2" y="T3"/>
              </a:cxn>
              <a:cxn ang="0">
                <a:pos x="T4" y="T5"/>
              </a:cxn>
              <a:cxn ang="0">
                <a:pos x="T6" y="T7"/>
              </a:cxn>
              <a:cxn ang="0">
                <a:pos x="T8" y="T9"/>
              </a:cxn>
            </a:cxnLst>
            <a:rect l="0" t="0" r="r" b="b"/>
            <a:pathLst>
              <a:path w="73" h="170">
                <a:moveTo>
                  <a:pt x="73" y="163"/>
                </a:moveTo>
                <a:lnTo>
                  <a:pt x="44" y="170"/>
                </a:lnTo>
                <a:lnTo>
                  <a:pt x="0" y="7"/>
                </a:lnTo>
                <a:lnTo>
                  <a:pt x="29" y="0"/>
                </a:lnTo>
                <a:lnTo>
                  <a:pt x="73"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6" name="ïṩḻíḓê"/>
          <p:cNvSpPr/>
          <p:nvPr/>
        </p:nvSpPr>
        <p:spPr bwMode="auto">
          <a:xfrm>
            <a:off x="2514875" y="3571681"/>
            <a:ext cx="40090" cy="84122"/>
          </a:xfrm>
          <a:custGeom>
            <a:avLst/>
            <a:gdLst>
              <a:gd name="T0" fmla="*/ 61 w 61"/>
              <a:gd name="T1" fmla="*/ 119 h 128"/>
              <a:gd name="T2" fmla="*/ 32 w 61"/>
              <a:gd name="T3" fmla="*/ 128 h 128"/>
              <a:gd name="T4" fmla="*/ 0 w 61"/>
              <a:gd name="T5" fmla="*/ 8 h 128"/>
              <a:gd name="T6" fmla="*/ 28 w 61"/>
              <a:gd name="T7" fmla="*/ 0 h 128"/>
              <a:gd name="T8" fmla="*/ 61 w 61"/>
              <a:gd name="T9" fmla="*/ 119 h 128"/>
            </a:gdLst>
            <a:ahLst/>
            <a:cxnLst>
              <a:cxn ang="0">
                <a:pos x="T0" y="T1"/>
              </a:cxn>
              <a:cxn ang="0">
                <a:pos x="T2" y="T3"/>
              </a:cxn>
              <a:cxn ang="0">
                <a:pos x="T4" y="T5"/>
              </a:cxn>
              <a:cxn ang="0">
                <a:pos x="T6" y="T7"/>
              </a:cxn>
              <a:cxn ang="0">
                <a:pos x="T8" y="T9"/>
              </a:cxn>
            </a:cxnLst>
            <a:rect l="0" t="0" r="r" b="b"/>
            <a:pathLst>
              <a:path w="61" h="128">
                <a:moveTo>
                  <a:pt x="61" y="119"/>
                </a:moveTo>
                <a:lnTo>
                  <a:pt x="32" y="128"/>
                </a:lnTo>
                <a:lnTo>
                  <a:pt x="0" y="8"/>
                </a:lnTo>
                <a:lnTo>
                  <a:pt x="28" y="0"/>
                </a:lnTo>
                <a:lnTo>
                  <a:pt x="61" y="119"/>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7" name="íṥḻïḋè"/>
          <p:cNvSpPr/>
          <p:nvPr/>
        </p:nvSpPr>
        <p:spPr bwMode="auto">
          <a:xfrm>
            <a:off x="2514875" y="3571681"/>
            <a:ext cx="40090" cy="84122"/>
          </a:xfrm>
          <a:custGeom>
            <a:avLst/>
            <a:gdLst>
              <a:gd name="T0" fmla="*/ 61 w 61"/>
              <a:gd name="T1" fmla="*/ 119 h 128"/>
              <a:gd name="T2" fmla="*/ 32 w 61"/>
              <a:gd name="T3" fmla="*/ 128 h 128"/>
              <a:gd name="T4" fmla="*/ 0 w 61"/>
              <a:gd name="T5" fmla="*/ 8 h 128"/>
              <a:gd name="T6" fmla="*/ 28 w 61"/>
              <a:gd name="T7" fmla="*/ 0 h 128"/>
              <a:gd name="T8" fmla="*/ 61 w 61"/>
              <a:gd name="T9" fmla="*/ 119 h 128"/>
            </a:gdLst>
            <a:ahLst/>
            <a:cxnLst>
              <a:cxn ang="0">
                <a:pos x="T0" y="T1"/>
              </a:cxn>
              <a:cxn ang="0">
                <a:pos x="T2" y="T3"/>
              </a:cxn>
              <a:cxn ang="0">
                <a:pos x="T4" y="T5"/>
              </a:cxn>
              <a:cxn ang="0">
                <a:pos x="T6" y="T7"/>
              </a:cxn>
              <a:cxn ang="0">
                <a:pos x="T8" y="T9"/>
              </a:cxn>
            </a:cxnLst>
            <a:rect l="0" t="0" r="r" b="b"/>
            <a:pathLst>
              <a:path w="61" h="128">
                <a:moveTo>
                  <a:pt x="61" y="119"/>
                </a:moveTo>
                <a:lnTo>
                  <a:pt x="32" y="128"/>
                </a:lnTo>
                <a:lnTo>
                  <a:pt x="0" y="8"/>
                </a:lnTo>
                <a:lnTo>
                  <a:pt x="28" y="0"/>
                </a:lnTo>
                <a:lnTo>
                  <a:pt x="61" y="1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8" name="îśḻíḍe"/>
          <p:cNvSpPr/>
          <p:nvPr/>
        </p:nvSpPr>
        <p:spPr bwMode="auto">
          <a:xfrm>
            <a:off x="2483986" y="3386349"/>
            <a:ext cx="90037" cy="263539"/>
          </a:xfrm>
          <a:custGeom>
            <a:avLst/>
            <a:gdLst>
              <a:gd name="T0" fmla="*/ 137 w 137"/>
              <a:gd name="T1" fmla="*/ 394 h 401"/>
              <a:gd name="T2" fmla="*/ 108 w 137"/>
              <a:gd name="T3" fmla="*/ 401 h 401"/>
              <a:gd name="T4" fmla="*/ 0 w 137"/>
              <a:gd name="T5" fmla="*/ 7 h 401"/>
              <a:gd name="T6" fmla="*/ 28 w 137"/>
              <a:gd name="T7" fmla="*/ 0 h 401"/>
              <a:gd name="T8" fmla="*/ 137 w 137"/>
              <a:gd name="T9" fmla="*/ 394 h 401"/>
            </a:gdLst>
            <a:ahLst/>
            <a:cxnLst>
              <a:cxn ang="0">
                <a:pos x="T0" y="T1"/>
              </a:cxn>
              <a:cxn ang="0">
                <a:pos x="T2" y="T3"/>
              </a:cxn>
              <a:cxn ang="0">
                <a:pos x="T4" y="T5"/>
              </a:cxn>
              <a:cxn ang="0">
                <a:pos x="T6" y="T7"/>
              </a:cxn>
              <a:cxn ang="0">
                <a:pos x="T8" y="T9"/>
              </a:cxn>
            </a:cxnLst>
            <a:rect l="0" t="0" r="r" b="b"/>
            <a:pathLst>
              <a:path w="137" h="401">
                <a:moveTo>
                  <a:pt x="137" y="394"/>
                </a:moveTo>
                <a:lnTo>
                  <a:pt x="108" y="401"/>
                </a:lnTo>
                <a:lnTo>
                  <a:pt x="0" y="7"/>
                </a:lnTo>
                <a:lnTo>
                  <a:pt x="28" y="0"/>
                </a:lnTo>
                <a:lnTo>
                  <a:pt x="137" y="394"/>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79" name="îŝḷíďe"/>
          <p:cNvSpPr/>
          <p:nvPr/>
        </p:nvSpPr>
        <p:spPr bwMode="auto">
          <a:xfrm>
            <a:off x="2483986" y="3386349"/>
            <a:ext cx="90037" cy="263539"/>
          </a:xfrm>
          <a:custGeom>
            <a:avLst/>
            <a:gdLst>
              <a:gd name="T0" fmla="*/ 137 w 137"/>
              <a:gd name="T1" fmla="*/ 394 h 401"/>
              <a:gd name="T2" fmla="*/ 108 w 137"/>
              <a:gd name="T3" fmla="*/ 401 h 401"/>
              <a:gd name="T4" fmla="*/ 0 w 137"/>
              <a:gd name="T5" fmla="*/ 7 h 401"/>
              <a:gd name="T6" fmla="*/ 28 w 137"/>
              <a:gd name="T7" fmla="*/ 0 h 401"/>
              <a:gd name="T8" fmla="*/ 137 w 137"/>
              <a:gd name="T9" fmla="*/ 394 h 401"/>
            </a:gdLst>
            <a:ahLst/>
            <a:cxnLst>
              <a:cxn ang="0">
                <a:pos x="T0" y="T1"/>
              </a:cxn>
              <a:cxn ang="0">
                <a:pos x="T2" y="T3"/>
              </a:cxn>
              <a:cxn ang="0">
                <a:pos x="T4" y="T5"/>
              </a:cxn>
              <a:cxn ang="0">
                <a:pos x="T6" y="T7"/>
              </a:cxn>
              <a:cxn ang="0">
                <a:pos x="T8" y="T9"/>
              </a:cxn>
            </a:cxnLst>
            <a:rect l="0" t="0" r="r" b="b"/>
            <a:pathLst>
              <a:path w="137" h="401">
                <a:moveTo>
                  <a:pt x="137" y="394"/>
                </a:moveTo>
                <a:lnTo>
                  <a:pt x="108" y="401"/>
                </a:lnTo>
                <a:lnTo>
                  <a:pt x="0" y="7"/>
                </a:lnTo>
                <a:lnTo>
                  <a:pt x="28" y="0"/>
                </a:lnTo>
                <a:lnTo>
                  <a:pt x="137" y="3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0" name="î$liḓê"/>
          <p:cNvSpPr/>
          <p:nvPr/>
        </p:nvSpPr>
        <p:spPr bwMode="auto">
          <a:xfrm>
            <a:off x="2526047" y="3345603"/>
            <a:ext cx="96609" cy="291142"/>
          </a:xfrm>
          <a:custGeom>
            <a:avLst/>
            <a:gdLst>
              <a:gd name="T0" fmla="*/ 147 w 147"/>
              <a:gd name="T1" fmla="*/ 436 h 443"/>
              <a:gd name="T2" fmla="*/ 118 w 147"/>
              <a:gd name="T3" fmla="*/ 443 h 443"/>
              <a:gd name="T4" fmla="*/ 0 w 147"/>
              <a:gd name="T5" fmla="*/ 9 h 443"/>
              <a:gd name="T6" fmla="*/ 28 w 147"/>
              <a:gd name="T7" fmla="*/ 0 h 443"/>
              <a:gd name="T8" fmla="*/ 147 w 147"/>
              <a:gd name="T9" fmla="*/ 436 h 443"/>
            </a:gdLst>
            <a:ahLst/>
            <a:cxnLst>
              <a:cxn ang="0">
                <a:pos x="T0" y="T1"/>
              </a:cxn>
              <a:cxn ang="0">
                <a:pos x="T2" y="T3"/>
              </a:cxn>
              <a:cxn ang="0">
                <a:pos x="T4" y="T5"/>
              </a:cxn>
              <a:cxn ang="0">
                <a:pos x="T6" y="T7"/>
              </a:cxn>
              <a:cxn ang="0">
                <a:pos x="T8" y="T9"/>
              </a:cxn>
            </a:cxnLst>
            <a:rect l="0" t="0" r="r" b="b"/>
            <a:pathLst>
              <a:path w="147" h="443">
                <a:moveTo>
                  <a:pt x="147" y="436"/>
                </a:moveTo>
                <a:lnTo>
                  <a:pt x="118" y="443"/>
                </a:lnTo>
                <a:lnTo>
                  <a:pt x="0" y="9"/>
                </a:lnTo>
                <a:lnTo>
                  <a:pt x="28" y="0"/>
                </a:lnTo>
                <a:lnTo>
                  <a:pt x="147" y="436"/>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1" name="îṡḻiḍe"/>
          <p:cNvSpPr/>
          <p:nvPr/>
        </p:nvSpPr>
        <p:spPr bwMode="auto">
          <a:xfrm>
            <a:off x="2526047" y="3345603"/>
            <a:ext cx="96609" cy="291142"/>
          </a:xfrm>
          <a:custGeom>
            <a:avLst/>
            <a:gdLst>
              <a:gd name="T0" fmla="*/ 147 w 147"/>
              <a:gd name="T1" fmla="*/ 436 h 443"/>
              <a:gd name="T2" fmla="*/ 118 w 147"/>
              <a:gd name="T3" fmla="*/ 443 h 443"/>
              <a:gd name="T4" fmla="*/ 0 w 147"/>
              <a:gd name="T5" fmla="*/ 9 h 443"/>
              <a:gd name="T6" fmla="*/ 28 w 147"/>
              <a:gd name="T7" fmla="*/ 0 h 443"/>
              <a:gd name="T8" fmla="*/ 147 w 147"/>
              <a:gd name="T9" fmla="*/ 436 h 443"/>
            </a:gdLst>
            <a:ahLst/>
            <a:cxnLst>
              <a:cxn ang="0">
                <a:pos x="T0" y="T1"/>
              </a:cxn>
              <a:cxn ang="0">
                <a:pos x="T2" y="T3"/>
              </a:cxn>
              <a:cxn ang="0">
                <a:pos x="T4" y="T5"/>
              </a:cxn>
              <a:cxn ang="0">
                <a:pos x="T6" y="T7"/>
              </a:cxn>
              <a:cxn ang="0">
                <a:pos x="T8" y="T9"/>
              </a:cxn>
            </a:cxnLst>
            <a:rect l="0" t="0" r="r" b="b"/>
            <a:pathLst>
              <a:path w="147" h="443">
                <a:moveTo>
                  <a:pt x="147" y="436"/>
                </a:moveTo>
                <a:lnTo>
                  <a:pt x="118" y="443"/>
                </a:lnTo>
                <a:lnTo>
                  <a:pt x="0" y="9"/>
                </a:lnTo>
                <a:lnTo>
                  <a:pt x="28" y="0"/>
                </a:lnTo>
                <a:lnTo>
                  <a:pt x="147" y="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2" name="íṧḻîḑe"/>
          <p:cNvSpPr/>
          <p:nvPr/>
        </p:nvSpPr>
        <p:spPr bwMode="auto">
          <a:xfrm>
            <a:off x="2519475" y="3250966"/>
            <a:ext cx="121583" cy="381178"/>
          </a:xfrm>
          <a:custGeom>
            <a:avLst/>
            <a:gdLst>
              <a:gd name="T0" fmla="*/ 185 w 185"/>
              <a:gd name="T1" fmla="*/ 572 h 580"/>
              <a:gd name="T2" fmla="*/ 157 w 185"/>
              <a:gd name="T3" fmla="*/ 580 h 580"/>
              <a:gd name="T4" fmla="*/ 0 w 185"/>
              <a:gd name="T5" fmla="*/ 8 h 580"/>
              <a:gd name="T6" fmla="*/ 28 w 185"/>
              <a:gd name="T7" fmla="*/ 0 h 580"/>
              <a:gd name="T8" fmla="*/ 185 w 185"/>
              <a:gd name="T9" fmla="*/ 572 h 580"/>
            </a:gdLst>
            <a:ahLst/>
            <a:cxnLst>
              <a:cxn ang="0">
                <a:pos x="T0" y="T1"/>
              </a:cxn>
              <a:cxn ang="0">
                <a:pos x="T2" y="T3"/>
              </a:cxn>
              <a:cxn ang="0">
                <a:pos x="T4" y="T5"/>
              </a:cxn>
              <a:cxn ang="0">
                <a:pos x="T6" y="T7"/>
              </a:cxn>
              <a:cxn ang="0">
                <a:pos x="T8" y="T9"/>
              </a:cxn>
            </a:cxnLst>
            <a:rect l="0" t="0" r="r" b="b"/>
            <a:pathLst>
              <a:path w="185" h="580">
                <a:moveTo>
                  <a:pt x="185" y="572"/>
                </a:moveTo>
                <a:lnTo>
                  <a:pt x="157" y="580"/>
                </a:lnTo>
                <a:lnTo>
                  <a:pt x="0" y="8"/>
                </a:lnTo>
                <a:lnTo>
                  <a:pt x="28" y="0"/>
                </a:lnTo>
                <a:lnTo>
                  <a:pt x="185" y="572"/>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3" name="íšľiḑê"/>
          <p:cNvSpPr/>
          <p:nvPr/>
        </p:nvSpPr>
        <p:spPr bwMode="auto">
          <a:xfrm>
            <a:off x="2519475" y="3250966"/>
            <a:ext cx="121583" cy="381178"/>
          </a:xfrm>
          <a:custGeom>
            <a:avLst/>
            <a:gdLst>
              <a:gd name="T0" fmla="*/ 185 w 185"/>
              <a:gd name="T1" fmla="*/ 572 h 580"/>
              <a:gd name="T2" fmla="*/ 157 w 185"/>
              <a:gd name="T3" fmla="*/ 580 h 580"/>
              <a:gd name="T4" fmla="*/ 0 w 185"/>
              <a:gd name="T5" fmla="*/ 8 h 580"/>
              <a:gd name="T6" fmla="*/ 28 w 185"/>
              <a:gd name="T7" fmla="*/ 0 h 580"/>
              <a:gd name="T8" fmla="*/ 185 w 185"/>
              <a:gd name="T9" fmla="*/ 572 h 580"/>
            </a:gdLst>
            <a:ahLst/>
            <a:cxnLst>
              <a:cxn ang="0">
                <a:pos x="T0" y="T1"/>
              </a:cxn>
              <a:cxn ang="0">
                <a:pos x="T2" y="T3"/>
              </a:cxn>
              <a:cxn ang="0">
                <a:pos x="T4" y="T5"/>
              </a:cxn>
              <a:cxn ang="0">
                <a:pos x="T6" y="T7"/>
              </a:cxn>
              <a:cxn ang="0">
                <a:pos x="T8" y="T9"/>
              </a:cxn>
            </a:cxnLst>
            <a:rect l="0" t="0" r="r" b="b"/>
            <a:pathLst>
              <a:path w="185" h="580">
                <a:moveTo>
                  <a:pt x="185" y="572"/>
                </a:moveTo>
                <a:lnTo>
                  <a:pt x="157" y="580"/>
                </a:lnTo>
                <a:lnTo>
                  <a:pt x="0" y="8"/>
                </a:lnTo>
                <a:lnTo>
                  <a:pt x="28" y="0"/>
                </a:lnTo>
                <a:lnTo>
                  <a:pt x="185" y="5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4" name="išḻidê"/>
          <p:cNvSpPr/>
          <p:nvPr/>
        </p:nvSpPr>
        <p:spPr bwMode="auto">
          <a:xfrm>
            <a:off x="2623313" y="3436297"/>
            <a:ext cx="67692" cy="182046"/>
          </a:xfrm>
          <a:custGeom>
            <a:avLst/>
            <a:gdLst>
              <a:gd name="T0" fmla="*/ 103 w 103"/>
              <a:gd name="T1" fmla="*/ 270 h 277"/>
              <a:gd name="T2" fmla="*/ 73 w 103"/>
              <a:gd name="T3" fmla="*/ 277 h 277"/>
              <a:gd name="T4" fmla="*/ 0 w 103"/>
              <a:gd name="T5" fmla="*/ 9 h 277"/>
              <a:gd name="T6" fmla="*/ 29 w 103"/>
              <a:gd name="T7" fmla="*/ 0 h 277"/>
              <a:gd name="T8" fmla="*/ 103 w 103"/>
              <a:gd name="T9" fmla="*/ 270 h 277"/>
            </a:gdLst>
            <a:ahLst/>
            <a:cxnLst>
              <a:cxn ang="0">
                <a:pos x="T0" y="T1"/>
              </a:cxn>
              <a:cxn ang="0">
                <a:pos x="T2" y="T3"/>
              </a:cxn>
              <a:cxn ang="0">
                <a:pos x="T4" y="T5"/>
              </a:cxn>
              <a:cxn ang="0">
                <a:pos x="T6" y="T7"/>
              </a:cxn>
              <a:cxn ang="0">
                <a:pos x="T8" y="T9"/>
              </a:cxn>
            </a:cxnLst>
            <a:rect l="0" t="0" r="r" b="b"/>
            <a:pathLst>
              <a:path w="103" h="277">
                <a:moveTo>
                  <a:pt x="103" y="270"/>
                </a:moveTo>
                <a:lnTo>
                  <a:pt x="73" y="277"/>
                </a:lnTo>
                <a:lnTo>
                  <a:pt x="0" y="9"/>
                </a:lnTo>
                <a:lnTo>
                  <a:pt x="29" y="0"/>
                </a:lnTo>
                <a:lnTo>
                  <a:pt x="103" y="270"/>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5" name="îṣļïḓè"/>
          <p:cNvSpPr/>
          <p:nvPr/>
        </p:nvSpPr>
        <p:spPr bwMode="auto">
          <a:xfrm>
            <a:off x="2623313" y="3436297"/>
            <a:ext cx="67692" cy="182046"/>
          </a:xfrm>
          <a:custGeom>
            <a:avLst/>
            <a:gdLst>
              <a:gd name="T0" fmla="*/ 103 w 103"/>
              <a:gd name="T1" fmla="*/ 270 h 277"/>
              <a:gd name="T2" fmla="*/ 73 w 103"/>
              <a:gd name="T3" fmla="*/ 277 h 277"/>
              <a:gd name="T4" fmla="*/ 0 w 103"/>
              <a:gd name="T5" fmla="*/ 9 h 277"/>
              <a:gd name="T6" fmla="*/ 29 w 103"/>
              <a:gd name="T7" fmla="*/ 0 h 277"/>
              <a:gd name="T8" fmla="*/ 103 w 103"/>
              <a:gd name="T9" fmla="*/ 270 h 277"/>
            </a:gdLst>
            <a:ahLst/>
            <a:cxnLst>
              <a:cxn ang="0">
                <a:pos x="T0" y="T1"/>
              </a:cxn>
              <a:cxn ang="0">
                <a:pos x="T2" y="T3"/>
              </a:cxn>
              <a:cxn ang="0">
                <a:pos x="T4" y="T5"/>
              </a:cxn>
              <a:cxn ang="0">
                <a:pos x="T6" y="T7"/>
              </a:cxn>
              <a:cxn ang="0">
                <a:pos x="T8" y="T9"/>
              </a:cxn>
            </a:cxnLst>
            <a:rect l="0" t="0" r="r" b="b"/>
            <a:pathLst>
              <a:path w="103" h="277">
                <a:moveTo>
                  <a:pt x="103" y="270"/>
                </a:moveTo>
                <a:lnTo>
                  <a:pt x="73" y="277"/>
                </a:lnTo>
                <a:lnTo>
                  <a:pt x="0" y="9"/>
                </a:lnTo>
                <a:lnTo>
                  <a:pt x="29" y="0"/>
                </a:lnTo>
                <a:lnTo>
                  <a:pt x="103" y="2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6" name="îśḷiḋê"/>
          <p:cNvSpPr/>
          <p:nvPr/>
        </p:nvSpPr>
        <p:spPr bwMode="auto">
          <a:xfrm>
            <a:off x="2649601" y="3459299"/>
            <a:ext cx="59806" cy="154443"/>
          </a:xfrm>
          <a:custGeom>
            <a:avLst/>
            <a:gdLst>
              <a:gd name="T0" fmla="*/ 91 w 91"/>
              <a:gd name="T1" fmla="*/ 226 h 235"/>
              <a:gd name="T2" fmla="*/ 63 w 91"/>
              <a:gd name="T3" fmla="*/ 235 h 235"/>
              <a:gd name="T4" fmla="*/ 0 w 91"/>
              <a:gd name="T5" fmla="*/ 7 h 235"/>
              <a:gd name="T6" fmla="*/ 29 w 91"/>
              <a:gd name="T7" fmla="*/ 0 h 235"/>
              <a:gd name="T8" fmla="*/ 91 w 91"/>
              <a:gd name="T9" fmla="*/ 226 h 235"/>
            </a:gdLst>
            <a:ahLst/>
            <a:cxnLst>
              <a:cxn ang="0">
                <a:pos x="T0" y="T1"/>
              </a:cxn>
              <a:cxn ang="0">
                <a:pos x="T2" y="T3"/>
              </a:cxn>
              <a:cxn ang="0">
                <a:pos x="T4" y="T5"/>
              </a:cxn>
              <a:cxn ang="0">
                <a:pos x="T6" y="T7"/>
              </a:cxn>
              <a:cxn ang="0">
                <a:pos x="T8" y="T9"/>
              </a:cxn>
            </a:cxnLst>
            <a:rect l="0" t="0" r="r" b="b"/>
            <a:pathLst>
              <a:path w="91" h="235">
                <a:moveTo>
                  <a:pt x="91" y="226"/>
                </a:moveTo>
                <a:lnTo>
                  <a:pt x="63" y="235"/>
                </a:lnTo>
                <a:lnTo>
                  <a:pt x="0" y="7"/>
                </a:lnTo>
                <a:lnTo>
                  <a:pt x="29" y="0"/>
                </a:lnTo>
                <a:lnTo>
                  <a:pt x="91" y="226"/>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7" name="îṡḷîďé"/>
          <p:cNvSpPr/>
          <p:nvPr/>
        </p:nvSpPr>
        <p:spPr bwMode="auto">
          <a:xfrm>
            <a:off x="2649601" y="3459299"/>
            <a:ext cx="59806" cy="154443"/>
          </a:xfrm>
          <a:custGeom>
            <a:avLst/>
            <a:gdLst>
              <a:gd name="T0" fmla="*/ 91 w 91"/>
              <a:gd name="T1" fmla="*/ 226 h 235"/>
              <a:gd name="T2" fmla="*/ 63 w 91"/>
              <a:gd name="T3" fmla="*/ 235 h 235"/>
              <a:gd name="T4" fmla="*/ 0 w 91"/>
              <a:gd name="T5" fmla="*/ 7 h 235"/>
              <a:gd name="T6" fmla="*/ 29 w 91"/>
              <a:gd name="T7" fmla="*/ 0 h 235"/>
              <a:gd name="T8" fmla="*/ 91 w 91"/>
              <a:gd name="T9" fmla="*/ 226 h 235"/>
            </a:gdLst>
            <a:ahLst/>
            <a:cxnLst>
              <a:cxn ang="0">
                <a:pos x="T0" y="T1"/>
              </a:cxn>
              <a:cxn ang="0">
                <a:pos x="T2" y="T3"/>
              </a:cxn>
              <a:cxn ang="0">
                <a:pos x="T4" y="T5"/>
              </a:cxn>
              <a:cxn ang="0">
                <a:pos x="T6" y="T7"/>
              </a:cxn>
              <a:cxn ang="0">
                <a:pos x="T8" y="T9"/>
              </a:cxn>
            </a:cxnLst>
            <a:rect l="0" t="0" r="r" b="b"/>
            <a:pathLst>
              <a:path w="91" h="235">
                <a:moveTo>
                  <a:pt x="91" y="226"/>
                </a:moveTo>
                <a:lnTo>
                  <a:pt x="63" y="235"/>
                </a:lnTo>
                <a:lnTo>
                  <a:pt x="0" y="7"/>
                </a:lnTo>
                <a:lnTo>
                  <a:pt x="29" y="0"/>
                </a:lnTo>
                <a:lnTo>
                  <a:pt x="91" y="2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8" name="is1îďe"/>
          <p:cNvSpPr/>
          <p:nvPr/>
        </p:nvSpPr>
        <p:spPr bwMode="auto">
          <a:xfrm>
            <a:off x="2710721" y="3490188"/>
            <a:ext cx="47976" cy="110410"/>
          </a:xfrm>
          <a:custGeom>
            <a:avLst/>
            <a:gdLst>
              <a:gd name="T0" fmla="*/ 73 w 73"/>
              <a:gd name="T1" fmla="*/ 159 h 168"/>
              <a:gd name="T2" fmla="*/ 44 w 73"/>
              <a:gd name="T3" fmla="*/ 168 h 168"/>
              <a:gd name="T4" fmla="*/ 0 w 73"/>
              <a:gd name="T5" fmla="*/ 7 h 168"/>
              <a:gd name="T6" fmla="*/ 28 w 73"/>
              <a:gd name="T7" fmla="*/ 0 h 168"/>
              <a:gd name="T8" fmla="*/ 73 w 73"/>
              <a:gd name="T9" fmla="*/ 159 h 168"/>
            </a:gdLst>
            <a:ahLst/>
            <a:cxnLst>
              <a:cxn ang="0">
                <a:pos x="T0" y="T1"/>
              </a:cxn>
              <a:cxn ang="0">
                <a:pos x="T2" y="T3"/>
              </a:cxn>
              <a:cxn ang="0">
                <a:pos x="T4" y="T5"/>
              </a:cxn>
              <a:cxn ang="0">
                <a:pos x="T6" y="T7"/>
              </a:cxn>
              <a:cxn ang="0">
                <a:pos x="T8" y="T9"/>
              </a:cxn>
            </a:cxnLst>
            <a:rect l="0" t="0" r="r" b="b"/>
            <a:pathLst>
              <a:path w="73" h="168">
                <a:moveTo>
                  <a:pt x="73" y="159"/>
                </a:moveTo>
                <a:lnTo>
                  <a:pt x="44" y="168"/>
                </a:lnTo>
                <a:lnTo>
                  <a:pt x="0" y="7"/>
                </a:lnTo>
                <a:lnTo>
                  <a:pt x="28" y="0"/>
                </a:lnTo>
                <a:lnTo>
                  <a:pt x="73" y="159"/>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9" name="ïṩḷîďê"/>
          <p:cNvSpPr/>
          <p:nvPr/>
        </p:nvSpPr>
        <p:spPr bwMode="auto">
          <a:xfrm>
            <a:off x="2710721" y="3490188"/>
            <a:ext cx="47976" cy="110410"/>
          </a:xfrm>
          <a:custGeom>
            <a:avLst/>
            <a:gdLst>
              <a:gd name="T0" fmla="*/ 73 w 73"/>
              <a:gd name="T1" fmla="*/ 159 h 168"/>
              <a:gd name="T2" fmla="*/ 44 w 73"/>
              <a:gd name="T3" fmla="*/ 168 h 168"/>
              <a:gd name="T4" fmla="*/ 0 w 73"/>
              <a:gd name="T5" fmla="*/ 7 h 168"/>
              <a:gd name="T6" fmla="*/ 28 w 73"/>
              <a:gd name="T7" fmla="*/ 0 h 168"/>
              <a:gd name="T8" fmla="*/ 73 w 73"/>
              <a:gd name="T9" fmla="*/ 159 h 168"/>
            </a:gdLst>
            <a:ahLst/>
            <a:cxnLst>
              <a:cxn ang="0">
                <a:pos x="T0" y="T1"/>
              </a:cxn>
              <a:cxn ang="0">
                <a:pos x="T2" y="T3"/>
              </a:cxn>
              <a:cxn ang="0">
                <a:pos x="T4" y="T5"/>
              </a:cxn>
              <a:cxn ang="0">
                <a:pos x="T6" y="T7"/>
              </a:cxn>
              <a:cxn ang="0">
                <a:pos x="T8" y="T9"/>
              </a:cxn>
            </a:cxnLst>
            <a:rect l="0" t="0" r="r" b="b"/>
            <a:pathLst>
              <a:path w="73" h="168">
                <a:moveTo>
                  <a:pt x="73" y="159"/>
                </a:moveTo>
                <a:lnTo>
                  <a:pt x="44" y="168"/>
                </a:lnTo>
                <a:lnTo>
                  <a:pt x="0" y="7"/>
                </a:lnTo>
                <a:lnTo>
                  <a:pt x="28" y="0"/>
                </a:lnTo>
                <a:lnTo>
                  <a:pt x="73" y="1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0" name="ïṩlïḑê"/>
          <p:cNvSpPr/>
          <p:nvPr/>
        </p:nvSpPr>
        <p:spPr bwMode="auto">
          <a:xfrm>
            <a:off x="2741610" y="3530277"/>
            <a:ext cx="35489" cy="64406"/>
          </a:xfrm>
          <a:custGeom>
            <a:avLst/>
            <a:gdLst>
              <a:gd name="T0" fmla="*/ 54 w 54"/>
              <a:gd name="T1" fmla="*/ 91 h 98"/>
              <a:gd name="T2" fmla="*/ 26 w 54"/>
              <a:gd name="T3" fmla="*/ 98 h 98"/>
              <a:gd name="T4" fmla="*/ 0 w 54"/>
              <a:gd name="T5" fmla="*/ 7 h 98"/>
              <a:gd name="T6" fmla="*/ 28 w 54"/>
              <a:gd name="T7" fmla="*/ 0 h 98"/>
              <a:gd name="T8" fmla="*/ 54 w 54"/>
              <a:gd name="T9" fmla="*/ 91 h 98"/>
            </a:gdLst>
            <a:ahLst/>
            <a:cxnLst>
              <a:cxn ang="0">
                <a:pos x="T0" y="T1"/>
              </a:cxn>
              <a:cxn ang="0">
                <a:pos x="T2" y="T3"/>
              </a:cxn>
              <a:cxn ang="0">
                <a:pos x="T4" y="T5"/>
              </a:cxn>
              <a:cxn ang="0">
                <a:pos x="T6" y="T7"/>
              </a:cxn>
              <a:cxn ang="0">
                <a:pos x="T8" y="T9"/>
              </a:cxn>
            </a:cxnLst>
            <a:rect l="0" t="0" r="r" b="b"/>
            <a:pathLst>
              <a:path w="54" h="98">
                <a:moveTo>
                  <a:pt x="54" y="91"/>
                </a:moveTo>
                <a:lnTo>
                  <a:pt x="26" y="98"/>
                </a:lnTo>
                <a:lnTo>
                  <a:pt x="0" y="7"/>
                </a:lnTo>
                <a:lnTo>
                  <a:pt x="28" y="0"/>
                </a:lnTo>
                <a:lnTo>
                  <a:pt x="54" y="91"/>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1" name="îṣ1íďè"/>
          <p:cNvSpPr/>
          <p:nvPr/>
        </p:nvSpPr>
        <p:spPr bwMode="auto">
          <a:xfrm>
            <a:off x="2741610" y="3530277"/>
            <a:ext cx="35489" cy="64406"/>
          </a:xfrm>
          <a:custGeom>
            <a:avLst/>
            <a:gdLst>
              <a:gd name="T0" fmla="*/ 54 w 54"/>
              <a:gd name="T1" fmla="*/ 91 h 98"/>
              <a:gd name="T2" fmla="*/ 26 w 54"/>
              <a:gd name="T3" fmla="*/ 98 h 98"/>
              <a:gd name="T4" fmla="*/ 0 w 54"/>
              <a:gd name="T5" fmla="*/ 7 h 98"/>
              <a:gd name="T6" fmla="*/ 28 w 54"/>
              <a:gd name="T7" fmla="*/ 0 h 98"/>
              <a:gd name="T8" fmla="*/ 54 w 54"/>
              <a:gd name="T9" fmla="*/ 91 h 98"/>
            </a:gdLst>
            <a:ahLst/>
            <a:cxnLst>
              <a:cxn ang="0">
                <a:pos x="T0" y="T1"/>
              </a:cxn>
              <a:cxn ang="0">
                <a:pos x="T2" y="T3"/>
              </a:cxn>
              <a:cxn ang="0">
                <a:pos x="T4" y="T5"/>
              </a:cxn>
              <a:cxn ang="0">
                <a:pos x="T6" y="T7"/>
              </a:cxn>
              <a:cxn ang="0">
                <a:pos x="T8" y="T9"/>
              </a:cxn>
            </a:cxnLst>
            <a:rect l="0" t="0" r="r" b="b"/>
            <a:pathLst>
              <a:path w="54" h="98">
                <a:moveTo>
                  <a:pt x="54" y="91"/>
                </a:moveTo>
                <a:lnTo>
                  <a:pt x="26" y="98"/>
                </a:lnTo>
                <a:lnTo>
                  <a:pt x="0" y="7"/>
                </a:lnTo>
                <a:lnTo>
                  <a:pt x="28" y="0"/>
                </a:lnTo>
                <a:lnTo>
                  <a:pt x="54" y="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2" name="í$ļîḓe"/>
          <p:cNvSpPr/>
          <p:nvPr/>
        </p:nvSpPr>
        <p:spPr bwMode="auto">
          <a:xfrm>
            <a:off x="1864900" y="3106381"/>
            <a:ext cx="71636" cy="69664"/>
          </a:xfrm>
          <a:custGeom>
            <a:avLst/>
            <a:gdLst>
              <a:gd name="T0" fmla="*/ 109 w 109"/>
              <a:gd name="T1" fmla="*/ 84 h 106"/>
              <a:gd name="T2" fmla="*/ 23 w 109"/>
              <a:gd name="T3" fmla="*/ 106 h 106"/>
              <a:gd name="T4" fmla="*/ 0 w 109"/>
              <a:gd name="T5" fmla="*/ 22 h 106"/>
              <a:gd name="T6" fmla="*/ 84 w 109"/>
              <a:gd name="T7" fmla="*/ 0 h 106"/>
              <a:gd name="T8" fmla="*/ 109 w 109"/>
              <a:gd name="T9" fmla="*/ 84 h 106"/>
            </a:gdLst>
            <a:ahLst/>
            <a:cxnLst>
              <a:cxn ang="0">
                <a:pos x="T0" y="T1"/>
              </a:cxn>
              <a:cxn ang="0">
                <a:pos x="T2" y="T3"/>
              </a:cxn>
              <a:cxn ang="0">
                <a:pos x="T4" y="T5"/>
              </a:cxn>
              <a:cxn ang="0">
                <a:pos x="T6" y="T7"/>
              </a:cxn>
              <a:cxn ang="0">
                <a:pos x="T8" y="T9"/>
              </a:cxn>
            </a:cxnLst>
            <a:rect l="0" t="0" r="r" b="b"/>
            <a:pathLst>
              <a:path w="109" h="106">
                <a:moveTo>
                  <a:pt x="109" y="84"/>
                </a:moveTo>
                <a:lnTo>
                  <a:pt x="23" y="106"/>
                </a:lnTo>
                <a:lnTo>
                  <a:pt x="0" y="22"/>
                </a:lnTo>
                <a:lnTo>
                  <a:pt x="84" y="0"/>
                </a:lnTo>
                <a:lnTo>
                  <a:pt x="109" y="84"/>
                </a:lnTo>
                <a:close/>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3" name="iṡḻíde"/>
          <p:cNvSpPr/>
          <p:nvPr/>
        </p:nvSpPr>
        <p:spPr bwMode="auto">
          <a:xfrm>
            <a:off x="1864900" y="3106381"/>
            <a:ext cx="71636" cy="69664"/>
          </a:xfrm>
          <a:custGeom>
            <a:avLst/>
            <a:gdLst>
              <a:gd name="T0" fmla="*/ 109 w 109"/>
              <a:gd name="T1" fmla="*/ 84 h 106"/>
              <a:gd name="T2" fmla="*/ 23 w 109"/>
              <a:gd name="T3" fmla="*/ 106 h 106"/>
              <a:gd name="T4" fmla="*/ 0 w 109"/>
              <a:gd name="T5" fmla="*/ 22 h 106"/>
              <a:gd name="T6" fmla="*/ 84 w 109"/>
              <a:gd name="T7" fmla="*/ 0 h 106"/>
              <a:gd name="T8" fmla="*/ 109 w 109"/>
              <a:gd name="T9" fmla="*/ 84 h 106"/>
            </a:gdLst>
            <a:ahLst/>
            <a:cxnLst>
              <a:cxn ang="0">
                <a:pos x="T0" y="T1"/>
              </a:cxn>
              <a:cxn ang="0">
                <a:pos x="T2" y="T3"/>
              </a:cxn>
              <a:cxn ang="0">
                <a:pos x="T4" y="T5"/>
              </a:cxn>
              <a:cxn ang="0">
                <a:pos x="T6" y="T7"/>
              </a:cxn>
              <a:cxn ang="0">
                <a:pos x="T8" y="T9"/>
              </a:cxn>
            </a:cxnLst>
            <a:rect l="0" t="0" r="r" b="b"/>
            <a:pathLst>
              <a:path w="109" h="106">
                <a:moveTo>
                  <a:pt x="109" y="84"/>
                </a:moveTo>
                <a:lnTo>
                  <a:pt x="23" y="106"/>
                </a:lnTo>
                <a:lnTo>
                  <a:pt x="0" y="22"/>
                </a:lnTo>
                <a:lnTo>
                  <a:pt x="84" y="0"/>
                </a:lnTo>
                <a:lnTo>
                  <a:pt x="109"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4" name="ïşļîdè"/>
          <p:cNvSpPr/>
          <p:nvPr/>
        </p:nvSpPr>
        <p:spPr bwMode="auto">
          <a:xfrm>
            <a:off x="1974653" y="3012401"/>
            <a:ext cx="364091" cy="118954"/>
          </a:xfrm>
          <a:custGeom>
            <a:avLst/>
            <a:gdLst>
              <a:gd name="T0" fmla="*/ 554 w 554"/>
              <a:gd name="T1" fmla="*/ 32 h 181"/>
              <a:gd name="T2" fmla="*/ 9 w 554"/>
              <a:gd name="T3" fmla="*/ 181 h 181"/>
              <a:gd name="T4" fmla="*/ 0 w 554"/>
              <a:gd name="T5" fmla="*/ 148 h 181"/>
              <a:gd name="T6" fmla="*/ 544 w 554"/>
              <a:gd name="T7" fmla="*/ 0 h 181"/>
              <a:gd name="T8" fmla="*/ 554 w 554"/>
              <a:gd name="T9" fmla="*/ 32 h 181"/>
            </a:gdLst>
            <a:ahLst/>
            <a:cxnLst>
              <a:cxn ang="0">
                <a:pos x="T0" y="T1"/>
              </a:cxn>
              <a:cxn ang="0">
                <a:pos x="T2" y="T3"/>
              </a:cxn>
              <a:cxn ang="0">
                <a:pos x="T4" y="T5"/>
              </a:cxn>
              <a:cxn ang="0">
                <a:pos x="T6" y="T7"/>
              </a:cxn>
              <a:cxn ang="0">
                <a:pos x="T8" y="T9"/>
              </a:cxn>
            </a:cxnLst>
            <a:rect l="0" t="0" r="r" b="b"/>
            <a:pathLst>
              <a:path w="554" h="181">
                <a:moveTo>
                  <a:pt x="554" y="32"/>
                </a:moveTo>
                <a:lnTo>
                  <a:pt x="9" y="181"/>
                </a:lnTo>
                <a:lnTo>
                  <a:pt x="0" y="148"/>
                </a:lnTo>
                <a:lnTo>
                  <a:pt x="544" y="0"/>
                </a:lnTo>
                <a:lnTo>
                  <a:pt x="554" y="32"/>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5" name="ïSľïḋê"/>
          <p:cNvSpPr/>
          <p:nvPr/>
        </p:nvSpPr>
        <p:spPr bwMode="auto">
          <a:xfrm>
            <a:off x="1974653" y="3012401"/>
            <a:ext cx="364091" cy="118954"/>
          </a:xfrm>
          <a:custGeom>
            <a:avLst/>
            <a:gdLst>
              <a:gd name="T0" fmla="*/ 554 w 554"/>
              <a:gd name="T1" fmla="*/ 32 h 181"/>
              <a:gd name="T2" fmla="*/ 9 w 554"/>
              <a:gd name="T3" fmla="*/ 181 h 181"/>
              <a:gd name="T4" fmla="*/ 0 w 554"/>
              <a:gd name="T5" fmla="*/ 148 h 181"/>
              <a:gd name="T6" fmla="*/ 544 w 554"/>
              <a:gd name="T7" fmla="*/ 0 h 181"/>
              <a:gd name="T8" fmla="*/ 554 w 554"/>
              <a:gd name="T9" fmla="*/ 32 h 181"/>
            </a:gdLst>
            <a:ahLst/>
            <a:cxnLst>
              <a:cxn ang="0">
                <a:pos x="T0" y="T1"/>
              </a:cxn>
              <a:cxn ang="0">
                <a:pos x="T2" y="T3"/>
              </a:cxn>
              <a:cxn ang="0">
                <a:pos x="T4" y="T5"/>
              </a:cxn>
              <a:cxn ang="0">
                <a:pos x="T6" y="T7"/>
              </a:cxn>
              <a:cxn ang="0">
                <a:pos x="T8" y="T9"/>
              </a:cxn>
            </a:cxnLst>
            <a:rect l="0" t="0" r="r" b="b"/>
            <a:pathLst>
              <a:path w="554" h="181">
                <a:moveTo>
                  <a:pt x="554" y="32"/>
                </a:moveTo>
                <a:lnTo>
                  <a:pt x="9" y="181"/>
                </a:lnTo>
                <a:lnTo>
                  <a:pt x="0" y="148"/>
                </a:lnTo>
                <a:lnTo>
                  <a:pt x="544" y="0"/>
                </a:lnTo>
                <a:lnTo>
                  <a:pt x="554" y="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6" name="îṥḻïde"/>
          <p:cNvSpPr/>
          <p:nvPr/>
        </p:nvSpPr>
        <p:spPr bwMode="auto">
          <a:xfrm>
            <a:off x="1889217" y="3195760"/>
            <a:ext cx="71636" cy="70321"/>
          </a:xfrm>
          <a:custGeom>
            <a:avLst/>
            <a:gdLst>
              <a:gd name="T0" fmla="*/ 109 w 109"/>
              <a:gd name="T1" fmla="*/ 84 h 107"/>
              <a:gd name="T2" fmla="*/ 24 w 109"/>
              <a:gd name="T3" fmla="*/ 107 h 107"/>
              <a:gd name="T4" fmla="*/ 0 w 109"/>
              <a:gd name="T5" fmla="*/ 23 h 107"/>
              <a:gd name="T6" fmla="*/ 86 w 109"/>
              <a:gd name="T7" fmla="*/ 0 h 107"/>
              <a:gd name="T8" fmla="*/ 109 w 109"/>
              <a:gd name="T9" fmla="*/ 84 h 107"/>
            </a:gdLst>
            <a:ahLst/>
            <a:cxnLst>
              <a:cxn ang="0">
                <a:pos x="T0" y="T1"/>
              </a:cxn>
              <a:cxn ang="0">
                <a:pos x="T2" y="T3"/>
              </a:cxn>
              <a:cxn ang="0">
                <a:pos x="T4" y="T5"/>
              </a:cxn>
              <a:cxn ang="0">
                <a:pos x="T6" y="T7"/>
              </a:cxn>
              <a:cxn ang="0">
                <a:pos x="T8" y="T9"/>
              </a:cxn>
            </a:cxnLst>
            <a:rect l="0" t="0" r="r" b="b"/>
            <a:pathLst>
              <a:path w="109" h="107">
                <a:moveTo>
                  <a:pt x="109" y="84"/>
                </a:moveTo>
                <a:lnTo>
                  <a:pt x="24" y="107"/>
                </a:lnTo>
                <a:lnTo>
                  <a:pt x="0" y="23"/>
                </a:lnTo>
                <a:lnTo>
                  <a:pt x="86" y="0"/>
                </a:lnTo>
                <a:lnTo>
                  <a:pt x="109" y="84"/>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7" name="íŝ1ïḋê"/>
          <p:cNvSpPr/>
          <p:nvPr/>
        </p:nvSpPr>
        <p:spPr bwMode="auto">
          <a:xfrm>
            <a:off x="1889217" y="3195760"/>
            <a:ext cx="71636" cy="70321"/>
          </a:xfrm>
          <a:custGeom>
            <a:avLst/>
            <a:gdLst>
              <a:gd name="T0" fmla="*/ 109 w 109"/>
              <a:gd name="T1" fmla="*/ 84 h 107"/>
              <a:gd name="T2" fmla="*/ 24 w 109"/>
              <a:gd name="T3" fmla="*/ 107 h 107"/>
              <a:gd name="T4" fmla="*/ 0 w 109"/>
              <a:gd name="T5" fmla="*/ 23 h 107"/>
              <a:gd name="T6" fmla="*/ 86 w 109"/>
              <a:gd name="T7" fmla="*/ 0 h 107"/>
              <a:gd name="T8" fmla="*/ 109 w 109"/>
              <a:gd name="T9" fmla="*/ 84 h 107"/>
            </a:gdLst>
            <a:ahLst/>
            <a:cxnLst>
              <a:cxn ang="0">
                <a:pos x="T0" y="T1"/>
              </a:cxn>
              <a:cxn ang="0">
                <a:pos x="T2" y="T3"/>
              </a:cxn>
              <a:cxn ang="0">
                <a:pos x="T4" y="T5"/>
              </a:cxn>
              <a:cxn ang="0">
                <a:pos x="T6" y="T7"/>
              </a:cxn>
              <a:cxn ang="0">
                <a:pos x="T8" y="T9"/>
              </a:cxn>
            </a:cxnLst>
            <a:rect l="0" t="0" r="r" b="b"/>
            <a:pathLst>
              <a:path w="109" h="107">
                <a:moveTo>
                  <a:pt x="109" y="84"/>
                </a:moveTo>
                <a:lnTo>
                  <a:pt x="24" y="107"/>
                </a:lnTo>
                <a:lnTo>
                  <a:pt x="0" y="23"/>
                </a:lnTo>
                <a:lnTo>
                  <a:pt x="86" y="0"/>
                </a:lnTo>
                <a:lnTo>
                  <a:pt x="109"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8" name="ísḷîḍé"/>
          <p:cNvSpPr/>
          <p:nvPr/>
        </p:nvSpPr>
        <p:spPr bwMode="auto">
          <a:xfrm>
            <a:off x="1998969" y="3164872"/>
            <a:ext cx="131441" cy="55205"/>
          </a:xfrm>
          <a:custGeom>
            <a:avLst/>
            <a:gdLst>
              <a:gd name="T0" fmla="*/ 200 w 200"/>
              <a:gd name="T1" fmla="*/ 33 h 84"/>
              <a:gd name="T2" fmla="*/ 9 w 200"/>
              <a:gd name="T3" fmla="*/ 84 h 84"/>
              <a:gd name="T4" fmla="*/ 0 w 200"/>
              <a:gd name="T5" fmla="*/ 53 h 84"/>
              <a:gd name="T6" fmla="*/ 191 w 200"/>
              <a:gd name="T7" fmla="*/ 0 h 84"/>
              <a:gd name="T8" fmla="*/ 200 w 200"/>
              <a:gd name="T9" fmla="*/ 33 h 84"/>
            </a:gdLst>
            <a:ahLst/>
            <a:cxnLst>
              <a:cxn ang="0">
                <a:pos x="T0" y="T1"/>
              </a:cxn>
              <a:cxn ang="0">
                <a:pos x="T2" y="T3"/>
              </a:cxn>
              <a:cxn ang="0">
                <a:pos x="T4" y="T5"/>
              </a:cxn>
              <a:cxn ang="0">
                <a:pos x="T6" y="T7"/>
              </a:cxn>
              <a:cxn ang="0">
                <a:pos x="T8" y="T9"/>
              </a:cxn>
            </a:cxnLst>
            <a:rect l="0" t="0" r="r" b="b"/>
            <a:pathLst>
              <a:path w="200" h="84">
                <a:moveTo>
                  <a:pt x="200" y="33"/>
                </a:moveTo>
                <a:lnTo>
                  <a:pt x="9" y="84"/>
                </a:lnTo>
                <a:lnTo>
                  <a:pt x="0" y="53"/>
                </a:lnTo>
                <a:lnTo>
                  <a:pt x="191" y="0"/>
                </a:lnTo>
                <a:lnTo>
                  <a:pt x="200"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99" name="ïṡľidé"/>
          <p:cNvSpPr/>
          <p:nvPr/>
        </p:nvSpPr>
        <p:spPr bwMode="auto">
          <a:xfrm>
            <a:off x="1998969" y="3164872"/>
            <a:ext cx="131441" cy="55205"/>
          </a:xfrm>
          <a:custGeom>
            <a:avLst/>
            <a:gdLst>
              <a:gd name="T0" fmla="*/ 200 w 200"/>
              <a:gd name="T1" fmla="*/ 33 h 84"/>
              <a:gd name="T2" fmla="*/ 9 w 200"/>
              <a:gd name="T3" fmla="*/ 84 h 84"/>
              <a:gd name="T4" fmla="*/ 0 w 200"/>
              <a:gd name="T5" fmla="*/ 53 h 84"/>
              <a:gd name="T6" fmla="*/ 191 w 200"/>
              <a:gd name="T7" fmla="*/ 0 h 84"/>
              <a:gd name="T8" fmla="*/ 200 w 200"/>
              <a:gd name="T9" fmla="*/ 33 h 84"/>
            </a:gdLst>
            <a:ahLst/>
            <a:cxnLst>
              <a:cxn ang="0">
                <a:pos x="T0" y="T1"/>
              </a:cxn>
              <a:cxn ang="0">
                <a:pos x="T2" y="T3"/>
              </a:cxn>
              <a:cxn ang="0">
                <a:pos x="T4" y="T5"/>
              </a:cxn>
              <a:cxn ang="0">
                <a:pos x="T6" y="T7"/>
              </a:cxn>
              <a:cxn ang="0">
                <a:pos x="T8" y="T9"/>
              </a:cxn>
            </a:cxnLst>
            <a:rect l="0" t="0" r="r" b="b"/>
            <a:pathLst>
              <a:path w="200" h="84">
                <a:moveTo>
                  <a:pt x="200" y="33"/>
                </a:moveTo>
                <a:lnTo>
                  <a:pt x="9" y="84"/>
                </a:lnTo>
                <a:lnTo>
                  <a:pt x="0" y="53"/>
                </a:lnTo>
                <a:lnTo>
                  <a:pt x="191" y="0"/>
                </a:lnTo>
                <a:lnTo>
                  <a:pt x="200"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0" name="isļïḓê"/>
          <p:cNvSpPr/>
          <p:nvPr/>
        </p:nvSpPr>
        <p:spPr bwMode="auto">
          <a:xfrm>
            <a:off x="1914847" y="3285798"/>
            <a:ext cx="70321" cy="7032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1" name="ïṥḻïde"/>
          <p:cNvSpPr/>
          <p:nvPr/>
        </p:nvSpPr>
        <p:spPr bwMode="auto">
          <a:xfrm>
            <a:off x="1914847" y="3285798"/>
            <a:ext cx="70321" cy="70321"/>
          </a:xfrm>
          <a:custGeom>
            <a:avLst/>
            <a:gdLst>
              <a:gd name="T0" fmla="*/ 107 w 107"/>
              <a:gd name="T1" fmla="*/ 84 h 107"/>
              <a:gd name="T2" fmla="*/ 23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3" y="107"/>
                </a:lnTo>
                <a:lnTo>
                  <a:pt x="0" y="23"/>
                </a:lnTo>
                <a:lnTo>
                  <a:pt x="84" y="0"/>
                </a:lnTo>
                <a:lnTo>
                  <a:pt x="10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2" name="islîdè"/>
          <p:cNvSpPr/>
          <p:nvPr/>
        </p:nvSpPr>
        <p:spPr bwMode="auto">
          <a:xfrm>
            <a:off x="2023286" y="3210876"/>
            <a:ext cx="292456" cy="99238"/>
          </a:xfrm>
          <a:custGeom>
            <a:avLst/>
            <a:gdLst>
              <a:gd name="T0" fmla="*/ 445 w 445"/>
              <a:gd name="T1" fmla="*/ 33 h 151"/>
              <a:gd name="T2" fmla="*/ 10 w 445"/>
              <a:gd name="T3" fmla="*/ 151 h 151"/>
              <a:gd name="T4" fmla="*/ 0 w 445"/>
              <a:gd name="T5" fmla="*/ 120 h 151"/>
              <a:gd name="T6" fmla="*/ 437 w 445"/>
              <a:gd name="T7" fmla="*/ 0 h 151"/>
              <a:gd name="T8" fmla="*/ 445 w 445"/>
              <a:gd name="T9" fmla="*/ 33 h 151"/>
            </a:gdLst>
            <a:ahLst/>
            <a:cxnLst>
              <a:cxn ang="0">
                <a:pos x="T0" y="T1"/>
              </a:cxn>
              <a:cxn ang="0">
                <a:pos x="T2" y="T3"/>
              </a:cxn>
              <a:cxn ang="0">
                <a:pos x="T4" y="T5"/>
              </a:cxn>
              <a:cxn ang="0">
                <a:pos x="T6" y="T7"/>
              </a:cxn>
              <a:cxn ang="0">
                <a:pos x="T8" y="T9"/>
              </a:cxn>
            </a:cxnLst>
            <a:rect l="0" t="0" r="r" b="b"/>
            <a:pathLst>
              <a:path w="445" h="151">
                <a:moveTo>
                  <a:pt x="445" y="33"/>
                </a:moveTo>
                <a:lnTo>
                  <a:pt x="10" y="151"/>
                </a:lnTo>
                <a:lnTo>
                  <a:pt x="0" y="120"/>
                </a:lnTo>
                <a:lnTo>
                  <a:pt x="437" y="0"/>
                </a:lnTo>
                <a:lnTo>
                  <a:pt x="445"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3" name="ïSḷïdê"/>
          <p:cNvSpPr/>
          <p:nvPr/>
        </p:nvSpPr>
        <p:spPr bwMode="auto">
          <a:xfrm>
            <a:off x="2023286" y="3210876"/>
            <a:ext cx="292456" cy="99238"/>
          </a:xfrm>
          <a:custGeom>
            <a:avLst/>
            <a:gdLst>
              <a:gd name="T0" fmla="*/ 445 w 445"/>
              <a:gd name="T1" fmla="*/ 33 h 151"/>
              <a:gd name="T2" fmla="*/ 10 w 445"/>
              <a:gd name="T3" fmla="*/ 151 h 151"/>
              <a:gd name="T4" fmla="*/ 0 w 445"/>
              <a:gd name="T5" fmla="*/ 120 h 151"/>
              <a:gd name="T6" fmla="*/ 437 w 445"/>
              <a:gd name="T7" fmla="*/ 0 h 151"/>
              <a:gd name="T8" fmla="*/ 445 w 445"/>
              <a:gd name="T9" fmla="*/ 33 h 151"/>
            </a:gdLst>
            <a:ahLst/>
            <a:cxnLst>
              <a:cxn ang="0">
                <a:pos x="T0" y="T1"/>
              </a:cxn>
              <a:cxn ang="0">
                <a:pos x="T2" y="T3"/>
              </a:cxn>
              <a:cxn ang="0">
                <a:pos x="T4" y="T5"/>
              </a:cxn>
              <a:cxn ang="0">
                <a:pos x="T6" y="T7"/>
              </a:cxn>
              <a:cxn ang="0">
                <a:pos x="T8" y="T9"/>
              </a:cxn>
            </a:cxnLst>
            <a:rect l="0" t="0" r="r" b="b"/>
            <a:pathLst>
              <a:path w="445" h="151">
                <a:moveTo>
                  <a:pt x="445" y="33"/>
                </a:moveTo>
                <a:lnTo>
                  <a:pt x="10" y="151"/>
                </a:lnTo>
                <a:lnTo>
                  <a:pt x="0" y="120"/>
                </a:lnTo>
                <a:lnTo>
                  <a:pt x="437" y="0"/>
                </a:lnTo>
                <a:lnTo>
                  <a:pt x="445"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4" name="í$ļïďê"/>
          <p:cNvSpPr/>
          <p:nvPr/>
        </p:nvSpPr>
        <p:spPr bwMode="auto">
          <a:xfrm>
            <a:off x="2123838" y="2943394"/>
            <a:ext cx="124868" cy="53234"/>
          </a:xfrm>
          <a:custGeom>
            <a:avLst/>
            <a:gdLst>
              <a:gd name="T0" fmla="*/ 190 w 190"/>
              <a:gd name="T1" fmla="*/ 31 h 81"/>
              <a:gd name="T2" fmla="*/ 8 w 190"/>
              <a:gd name="T3" fmla="*/ 81 h 81"/>
              <a:gd name="T4" fmla="*/ 0 w 190"/>
              <a:gd name="T5" fmla="*/ 48 h 81"/>
              <a:gd name="T6" fmla="*/ 181 w 190"/>
              <a:gd name="T7" fmla="*/ 0 h 81"/>
              <a:gd name="T8" fmla="*/ 190 w 190"/>
              <a:gd name="T9" fmla="*/ 31 h 81"/>
            </a:gdLst>
            <a:ahLst/>
            <a:cxnLst>
              <a:cxn ang="0">
                <a:pos x="T0" y="T1"/>
              </a:cxn>
              <a:cxn ang="0">
                <a:pos x="T2" y="T3"/>
              </a:cxn>
              <a:cxn ang="0">
                <a:pos x="T4" y="T5"/>
              </a:cxn>
              <a:cxn ang="0">
                <a:pos x="T6" y="T7"/>
              </a:cxn>
              <a:cxn ang="0">
                <a:pos x="T8" y="T9"/>
              </a:cxn>
            </a:cxnLst>
            <a:rect l="0" t="0" r="r" b="b"/>
            <a:pathLst>
              <a:path w="190" h="81">
                <a:moveTo>
                  <a:pt x="190" y="31"/>
                </a:moveTo>
                <a:lnTo>
                  <a:pt x="8" y="81"/>
                </a:lnTo>
                <a:lnTo>
                  <a:pt x="0" y="48"/>
                </a:lnTo>
                <a:lnTo>
                  <a:pt x="181" y="0"/>
                </a:lnTo>
                <a:lnTo>
                  <a:pt x="190"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5" name="íṡľíḓê"/>
          <p:cNvSpPr/>
          <p:nvPr/>
        </p:nvSpPr>
        <p:spPr bwMode="auto">
          <a:xfrm>
            <a:off x="2123838" y="2943394"/>
            <a:ext cx="124868" cy="53234"/>
          </a:xfrm>
          <a:custGeom>
            <a:avLst/>
            <a:gdLst>
              <a:gd name="T0" fmla="*/ 190 w 190"/>
              <a:gd name="T1" fmla="*/ 31 h 81"/>
              <a:gd name="T2" fmla="*/ 8 w 190"/>
              <a:gd name="T3" fmla="*/ 81 h 81"/>
              <a:gd name="T4" fmla="*/ 0 w 190"/>
              <a:gd name="T5" fmla="*/ 48 h 81"/>
              <a:gd name="T6" fmla="*/ 181 w 190"/>
              <a:gd name="T7" fmla="*/ 0 h 81"/>
              <a:gd name="T8" fmla="*/ 190 w 190"/>
              <a:gd name="T9" fmla="*/ 31 h 81"/>
            </a:gdLst>
            <a:ahLst/>
            <a:cxnLst>
              <a:cxn ang="0">
                <a:pos x="T0" y="T1"/>
              </a:cxn>
              <a:cxn ang="0">
                <a:pos x="T2" y="T3"/>
              </a:cxn>
              <a:cxn ang="0">
                <a:pos x="T4" y="T5"/>
              </a:cxn>
              <a:cxn ang="0">
                <a:pos x="T6" y="T7"/>
              </a:cxn>
              <a:cxn ang="0">
                <a:pos x="T8" y="T9"/>
              </a:cxn>
            </a:cxnLst>
            <a:rect l="0" t="0" r="r" b="b"/>
            <a:pathLst>
              <a:path w="190" h="81">
                <a:moveTo>
                  <a:pt x="190" y="31"/>
                </a:moveTo>
                <a:lnTo>
                  <a:pt x="8" y="81"/>
                </a:lnTo>
                <a:lnTo>
                  <a:pt x="0" y="48"/>
                </a:lnTo>
                <a:lnTo>
                  <a:pt x="181" y="0"/>
                </a:lnTo>
                <a:lnTo>
                  <a:pt x="19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6" name="îṣ1iďé"/>
          <p:cNvSpPr/>
          <p:nvPr/>
        </p:nvSpPr>
        <p:spPr bwMode="auto">
          <a:xfrm>
            <a:off x="1974653" y="2592447"/>
            <a:ext cx="525763" cy="331888"/>
          </a:xfrm>
          <a:custGeom>
            <a:avLst/>
            <a:gdLst>
              <a:gd name="T0" fmla="*/ 0 w 800"/>
              <a:gd name="T1" fmla="*/ 491 h 505"/>
              <a:gd name="T2" fmla="*/ 128 w 800"/>
              <a:gd name="T3" fmla="*/ 332 h 505"/>
              <a:gd name="T4" fmla="*/ 311 w 800"/>
              <a:gd name="T5" fmla="*/ 406 h 505"/>
              <a:gd name="T6" fmla="*/ 542 w 800"/>
              <a:gd name="T7" fmla="*/ 0 h 505"/>
              <a:gd name="T8" fmla="*/ 800 w 800"/>
              <a:gd name="T9" fmla="*/ 243 h 505"/>
              <a:gd name="T10" fmla="*/ 13 w 800"/>
              <a:gd name="T11" fmla="*/ 505 h 505"/>
              <a:gd name="T12" fmla="*/ 0 w 800"/>
              <a:gd name="T13" fmla="*/ 491 h 505"/>
            </a:gdLst>
            <a:ahLst/>
            <a:cxnLst>
              <a:cxn ang="0">
                <a:pos x="T0" y="T1"/>
              </a:cxn>
              <a:cxn ang="0">
                <a:pos x="T2" y="T3"/>
              </a:cxn>
              <a:cxn ang="0">
                <a:pos x="T4" y="T5"/>
              </a:cxn>
              <a:cxn ang="0">
                <a:pos x="T6" y="T7"/>
              </a:cxn>
              <a:cxn ang="0">
                <a:pos x="T8" y="T9"/>
              </a:cxn>
              <a:cxn ang="0">
                <a:pos x="T10" y="T11"/>
              </a:cxn>
              <a:cxn ang="0">
                <a:pos x="T12" y="T13"/>
              </a:cxn>
            </a:cxnLst>
            <a:rect l="0" t="0" r="r" b="b"/>
            <a:pathLst>
              <a:path w="800" h="505">
                <a:moveTo>
                  <a:pt x="0" y="491"/>
                </a:moveTo>
                <a:lnTo>
                  <a:pt x="128" y="332"/>
                </a:lnTo>
                <a:lnTo>
                  <a:pt x="311" y="406"/>
                </a:lnTo>
                <a:lnTo>
                  <a:pt x="542" y="0"/>
                </a:lnTo>
                <a:lnTo>
                  <a:pt x="800" y="243"/>
                </a:lnTo>
                <a:lnTo>
                  <a:pt x="13" y="505"/>
                </a:lnTo>
                <a:lnTo>
                  <a:pt x="0" y="491"/>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7" name="ïŝ1îḍè"/>
          <p:cNvSpPr/>
          <p:nvPr/>
        </p:nvSpPr>
        <p:spPr bwMode="auto">
          <a:xfrm>
            <a:off x="1974653" y="2592447"/>
            <a:ext cx="525763" cy="331888"/>
          </a:xfrm>
          <a:custGeom>
            <a:avLst/>
            <a:gdLst>
              <a:gd name="T0" fmla="*/ 0 w 800"/>
              <a:gd name="T1" fmla="*/ 491 h 505"/>
              <a:gd name="T2" fmla="*/ 128 w 800"/>
              <a:gd name="T3" fmla="*/ 332 h 505"/>
              <a:gd name="T4" fmla="*/ 311 w 800"/>
              <a:gd name="T5" fmla="*/ 406 h 505"/>
              <a:gd name="T6" fmla="*/ 542 w 800"/>
              <a:gd name="T7" fmla="*/ 0 h 505"/>
              <a:gd name="T8" fmla="*/ 800 w 800"/>
              <a:gd name="T9" fmla="*/ 243 h 505"/>
              <a:gd name="T10" fmla="*/ 13 w 800"/>
              <a:gd name="T11" fmla="*/ 505 h 505"/>
              <a:gd name="T12" fmla="*/ 0 w 800"/>
              <a:gd name="T13" fmla="*/ 491 h 505"/>
            </a:gdLst>
            <a:ahLst/>
            <a:cxnLst>
              <a:cxn ang="0">
                <a:pos x="T0" y="T1"/>
              </a:cxn>
              <a:cxn ang="0">
                <a:pos x="T2" y="T3"/>
              </a:cxn>
              <a:cxn ang="0">
                <a:pos x="T4" y="T5"/>
              </a:cxn>
              <a:cxn ang="0">
                <a:pos x="T6" y="T7"/>
              </a:cxn>
              <a:cxn ang="0">
                <a:pos x="T8" y="T9"/>
              </a:cxn>
              <a:cxn ang="0">
                <a:pos x="T10" y="T11"/>
              </a:cxn>
              <a:cxn ang="0">
                <a:pos x="T12" y="T13"/>
              </a:cxn>
            </a:cxnLst>
            <a:rect l="0" t="0" r="r" b="b"/>
            <a:pathLst>
              <a:path w="800" h="505">
                <a:moveTo>
                  <a:pt x="0" y="491"/>
                </a:moveTo>
                <a:lnTo>
                  <a:pt x="128" y="332"/>
                </a:lnTo>
                <a:lnTo>
                  <a:pt x="311" y="406"/>
                </a:lnTo>
                <a:lnTo>
                  <a:pt x="542" y="0"/>
                </a:lnTo>
                <a:lnTo>
                  <a:pt x="800" y="243"/>
                </a:lnTo>
                <a:lnTo>
                  <a:pt x="13" y="505"/>
                </a:lnTo>
                <a:lnTo>
                  <a:pt x="0" y="4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8" name="íśľiḋe"/>
          <p:cNvSpPr/>
          <p:nvPr/>
        </p:nvSpPr>
        <p:spPr bwMode="auto">
          <a:xfrm>
            <a:off x="1836640" y="2629908"/>
            <a:ext cx="715695" cy="353575"/>
          </a:xfrm>
          <a:custGeom>
            <a:avLst/>
            <a:gdLst>
              <a:gd name="T0" fmla="*/ 1076 w 1089"/>
              <a:gd name="T1" fmla="*/ 111 h 538"/>
              <a:gd name="T2" fmla="*/ 959 w 1089"/>
              <a:gd name="T3" fmla="*/ 0 h 538"/>
              <a:gd name="T4" fmla="*/ 678 w 1089"/>
              <a:gd name="T5" fmla="*/ 192 h 538"/>
              <a:gd name="T6" fmla="*/ 467 w 1089"/>
              <a:gd name="T7" fmla="*/ 146 h 538"/>
              <a:gd name="T8" fmla="*/ 336 w 1089"/>
              <a:gd name="T9" fmla="*/ 410 h 538"/>
              <a:gd name="T10" fmla="*/ 70 w 1089"/>
              <a:gd name="T11" fmla="*/ 377 h 538"/>
              <a:gd name="T12" fmla="*/ 0 w 1089"/>
              <a:gd name="T13" fmla="*/ 538 h 538"/>
              <a:gd name="T14" fmla="*/ 1089 w 1089"/>
              <a:gd name="T15" fmla="*/ 232 h 538"/>
              <a:gd name="T16" fmla="*/ 1076 w 1089"/>
              <a:gd name="T17" fmla="*/ 11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9" h="538">
                <a:moveTo>
                  <a:pt x="1076" y="111"/>
                </a:moveTo>
                <a:lnTo>
                  <a:pt x="959" y="0"/>
                </a:lnTo>
                <a:lnTo>
                  <a:pt x="678" y="192"/>
                </a:lnTo>
                <a:lnTo>
                  <a:pt x="467" y="146"/>
                </a:lnTo>
                <a:lnTo>
                  <a:pt x="336" y="410"/>
                </a:lnTo>
                <a:lnTo>
                  <a:pt x="70" y="377"/>
                </a:lnTo>
                <a:lnTo>
                  <a:pt x="0" y="538"/>
                </a:lnTo>
                <a:lnTo>
                  <a:pt x="1089" y="232"/>
                </a:lnTo>
                <a:lnTo>
                  <a:pt x="1076" y="111"/>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09" name="ïṡ1îḍè"/>
          <p:cNvSpPr/>
          <p:nvPr/>
        </p:nvSpPr>
        <p:spPr bwMode="auto">
          <a:xfrm>
            <a:off x="1836640" y="2629908"/>
            <a:ext cx="715695" cy="353575"/>
          </a:xfrm>
          <a:custGeom>
            <a:avLst/>
            <a:gdLst>
              <a:gd name="T0" fmla="*/ 1076 w 1089"/>
              <a:gd name="T1" fmla="*/ 111 h 538"/>
              <a:gd name="T2" fmla="*/ 959 w 1089"/>
              <a:gd name="T3" fmla="*/ 0 h 538"/>
              <a:gd name="T4" fmla="*/ 678 w 1089"/>
              <a:gd name="T5" fmla="*/ 192 h 538"/>
              <a:gd name="T6" fmla="*/ 467 w 1089"/>
              <a:gd name="T7" fmla="*/ 146 h 538"/>
              <a:gd name="T8" fmla="*/ 336 w 1089"/>
              <a:gd name="T9" fmla="*/ 410 h 538"/>
              <a:gd name="T10" fmla="*/ 70 w 1089"/>
              <a:gd name="T11" fmla="*/ 377 h 538"/>
              <a:gd name="T12" fmla="*/ 0 w 1089"/>
              <a:gd name="T13" fmla="*/ 538 h 538"/>
              <a:gd name="T14" fmla="*/ 1089 w 1089"/>
              <a:gd name="T15" fmla="*/ 232 h 538"/>
              <a:gd name="T16" fmla="*/ 1076 w 1089"/>
              <a:gd name="T17" fmla="*/ 11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9" h="538">
                <a:moveTo>
                  <a:pt x="1076" y="111"/>
                </a:moveTo>
                <a:lnTo>
                  <a:pt x="959" y="0"/>
                </a:lnTo>
                <a:lnTo>
                  <a:pt x="678" y="192"/>
                </a:lnTo>
                <a:lnTo>
                  <a:pt x="467" y="146"/>
                </a:lnTo>
                <a:lnTo>
                  <a:pt x="336" y="410"/>
                </a:lnTo>
                <a:lnTo>
                  <a:pt x="70" y="377"/>
                </a:lnTo>
                <a:lnTo>
                  <a:pt x="0" y="538"/>
                </a:lnTo>
                <a:lnTo>
                  <a:pt x="1089" y="232"/>
                </a:lnTo>
                <a:lnTo>
                  <a:pt x="1076" y="1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0" name="ísḷïḍé"/>
          <p:cNvSpPr/>
          <p:nvPr/>
        </p:nvSpPr>
        <p:spPr bwMode="auto">
          <a:xfrm>
            <a:off x="1754489" y="2639766"/>
            <a:ext cx="835963" cy="394322"/>
          </a:xfrm>
          <a:custGeom>
            <a:avLst/>
            <a:gdLst>
              <a:gd name="T0" fmla="*/ 0 w 1272"/>
              <a:gd name="T1" fmla="*/ 600 h 600"/>
              <a:gd name="T2" fmla="*/ 105 w 1272"/>
              <a:gd name="T3" fmla="*/ 415 h 600"/>
              <a:gd name="T4" fmla="*/ 212 w 1272"/>
              <a:gd name="T5" fmla="*/ 462 h 600"/>
              <a:gd name="T6" fmla="*/ 315 w 1272"/>
              <a:gd name="T7" fmla="*/ 309 h 600"/>
              <a:gd name="T8" fmla="*/ 475 w 1272"/>
              <a:gd name="T9" fmla="*/ 371 h 600"/>
              <a:gd name="T10" fmla="*/ 714 w 1272"/>
              <a:gd name="T11" fmla="*/ 104 h 600"/>
              <a:gd name="T12" fmla="*/ 931 w 1272"/>
              <a:gd name="T13" fmla="*/ 156 h 600"/>
              <a:gd name="T14" fmla="*/ 1202 w 1272"/>
              <a:gd name="T15" fmla="*/ 0 h 600"/>
              <a:gd name="T16" fmla="*/ 1272 w 1272"/>
              <a:gd name="T17" fmla="*/ 252 h 600"/>
              <a:gd name="T18" fmla="*/ 0 w 1272"/>
              <a:gd name="T19"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600">
                <a:moveTo>
                  <a:pt x="0" y="600"/>
                </a:moveTo>
                <a:lnTo>
                  <a:pt x="105" y="415"/>
                </a:lnTo>
                <a:lnTo>
                  <a:pt x="212" y="462"/>
                </a:lnTo>
                <a:lnTo>
                  <a:pt x="315" y="309"/>
                </a:lnTo>
                <a:lnTo>
                  <a:pt x="475" y="371"/>
                </a:lnTo>
                <a:lnTo>
                  <a:pt x="714" y="104"/>
                </a:lnTo>
                <a:lnTo>
                  <a:pt x="931" y="156"/>
                </a:lnTo>
                <a:lnTo>
                  <a:pt x="1202" y="0"/>
                </a:lnTo>
                <a:lnTo>
                  <a:pt x="1272" y="252"/>
                </a:lnTo>
                <a:lnTo>
                  <a:pt x="0" y="600"/>
                </a:lnTo>
                <a:close/>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1" name="îšľídè"/>
          <p:cNvSpPr/>
          <p:nvPr/>
        </p:nvSpPr>
        <p:spPr bwMode="auto">
          <a:xfrm>
            <a:off x="1754489" y="2639766"/>
            <a:ext cx="835963" cy="394322"/>
          </a:xfrm>
          <a:custGeom>
            <a:avLst/>
            <a:gdLst>
              <a:gd name="T0" fmla="*/ 0 w 1272"/>
              <a:gd name="T1" fmla="*/ 600 h 600"/>
              <a:gd name="T2" fmla="*/ 105 w 1272"/>
              <a:gd name="T3" fmla="*/ 415 h 600"/>
              <a:gd name="T4" fmla="*/ 212 w 1272"/>
              <a:gd name="T5" fmla="*/ 462 h 600"/>
              <a:gd name="T6" fmla="*/ 315 w 1272"/>
              <a:gd name="T7" fmla="*/ 309 h 600"/>
              <a:gd name="T8" fmla="*/ 475 w 1272"/>
              <a:gd name="T9" fmla="*/ 371 h 600"/>
              <a:gd name="T10" fmla="*/ 714 w 1272"/>
              <a:gd name="T11" fmla="*/ 104 h 600"/>
              <a:gd name="T12" fmla="*/ 931 w 1272"/>
              <a:gd name="T13" fmla="*/ 156 h 600"/>
              <a:gd name="T14" fmla="*/ 1202 w 1272"/>
              <a:gd name="T15" fmla="*/ 0 h 600"/>
              <a:gd name="T16" fmla="*/ 1272 w 1272"/>
              <a:gd name="T17" fmla="*/ 252 h 600"/>
              <a:gd name="T18" fmla="*/ 0 w 1272"/>
              <a:gd name="T19"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600">
                <a:moveTo>
                  <a:pt x="0" y="600"/>
                </a:moveTo>
                <a:lnTo>
                  <a:pt x="105" y="415"/>
                </a:lnTo>
                <a:lnTo>
                  <a:pt x="212" y="462"/>
                </a:lnTo>
                <a:lnTo>
                  <a:pt x="315" y="309"/>
                </a:lnTo>
                <a:lnTo>
                  <a:pt x="475" y="371"/>
                </a:lnTo>
                <a:lnTo>
                  <a:pt x="714" y="104"/>
                </a:lnTo>
                <a:lnTo>
                  <a:pt x="931" y="156"/>
                </a:lnTo>
                <a:lnTo>
                  <a:pt x="1202" y="0"/>
                </a:lnTo>
                <a:lnTo>
                  <a:pt x="1272" y="252"/>
                </a:lnTo>
                <a:lnTo>
                  <a:pt x="0" y="6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2" name="íŝ1ïďè"/>
          <p:cNvSpPr/>
          <p:nvPr/>
        </p:nvSpPr>
        <p:spPr bwMode="auto">
          <a:xfrm>
            <a:off x="3026836" y="3625572"/>
            <a:ext cx="70321" cy="70321"/>
          </a:xfrm>
          <a:custGeom>
            <a:avLst/>
            <a:gdLst>
              <a:gd name="T0" fmla="*/ 107 w 107"/>
              <a:gd name="T1" fmla="*/ 84 h 107"/>
              <a:gd name="T2" fmla="*/ 22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2" y="107"/>
                </a:lnTo>
                <a:lnTo>
                  <a:pt x="0" y="23"/>
                </a:lnTo>
                <a:lnTo>
                  <a:pt x="84" y="0"/>
                </a:lnTo>
                <a:lnTo>
                  <a:pt x="107" y="84"/>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3" name="ïṧḻiḑé"/>
          <p:cNvSpPr/>
          <p:nvPr/>
        </p:nvSpPr>
        <p:spPr bwMode="auto">
          <a:xfrm>
            <a:off x="3026836" y="3625572"/>
            <a:ext cx="70321" cy="70321"/>
          </a:xfrm>
          <a:custGeom>
            <a:avLst/>
            <a:gdLst>
              <a:gd name="T0" fmla="*/ 107 w 107"/>
              <a:gd name="T1" fmla="*/ 84 h 107"/>
              <a:gd name="T2" fmla="*/ 22 w 107"/>
              <a:gd name="T3" fmla="*/ 107 h 107"/>
              <a:gd name="T4" fmla="*/ 0 w 107"/>
              <a:gd name="T5" fmla="*/ 23 h 107"/>
              <a:gd name="T6" fmla="*/ 84 w 107"/>
              <a:gd name="T7" fmla="*/ 0 h 107"/>
              <a:gd name="T8" fmla="*/ 107 w 107"/>
              <a:gd name="T9" fmla="*/ 84 h 107"/>
            </a:gdLst>
            <a:ahLst/>
            <a:cxnLst>
              <a:cxn ang="0">
                <a:pos x="T0" y="T1"/>
              </a:cxn>
              <a:cxn ang="0">
                <a:pos x="T2" y="T3"/>
              </a:cxn>
              <a:cxn ang="0">
                <a:pos x="T4" y="T5"/>
              </a:cxn>
              <a:cxn ang="0">
                <a:pos x="T6" y="T7"/>
              </a:cxn>
              <a:cxn ang="0">
                <a:pos x="T8" y="T9"/>
              </a:cxn>
            </a:cxnLst>
            <a:rect l="0" t="0" r="r" b="b"/>
            <a:pathLst>
              <a:path w="107" h="107">
                <a:moveTo>
                  <a:pt x="107" y="84"/>
                </a:moveTo>
                <a:lnTo>
                  <a:pt x="22" y="107"/>
                </a:lnTo>
                <a:lnTo>
                  <a:pt x="0" y="23"/>
                </a:lnTo>
                <a:lnTo>
                  <a:pt x="84" y="0"/>
                </a:lnTo>
                <a:lnTo>
                  <a:pt x="107"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4" name="î$1íḍè"/>
          <p:cNvSpPr/>
          <p:nvPr/>
        </p:nvSpPr>
        <p:spPr bwMode="auto">
          <a:xfrm>
            <a:off x="3135275" y="3530935"/>
            <a:ext cx="363434" cy="118954"/>
          </a:xfrm>
          <a:custGeom>
            <a:avLst/>
            <a:gdLst>
              <a:gd name="T0" fmla="*/ 553 w 553"/>
              <a:gd name="T1" fmla="*/ 33 h 181"/>
              <a:gd name="T2" fmla="*/ 10 w 553"/>
              <a:gd name="T3" fmla="*/ 181 h 181"/>
              <a:gd name="T4" fmla="*/ 0 w 553"/>
              <a:gd name="T5" fmla="*/ 148 h 181"/>
              <a:gd name="T6" fmla="*/ 545 w 553"/>
              <a:gd name="T7" fmla="*/ 0 h 181"/>
              <a:gd name="T8" fmla="*/ 553 w 553"/>
              <a:gd name="T9" fmla="*/ 33 h 181"/>
            </a:gdLst>
            <a:ahLst/>
            <a:cxnLst>
              <a:cxn ang="0">
                <a:pos x="T0" y="T1"/>
              </a:cxn>
              <a:cxn ang="0">
                <a:pos x="T2" y="T3"/>
              </a:cxn>
              <a:cxn ang="0">
                <a:pos x="T4" y="T5"/>
              </a:cxn>
              <a:cxn ang="0">
                <a:pos x="T6" y="T7"/>
              </a:cxn>
              <a:cxn ang="0">
                <a:pos x="T8" y="T9"/>
              </a:cxn>
            </a:cxnLst>
            <a:rect l="0" t="0" r="r" b="b"/>
            <a:pathLst>
              <a:path w="553" h="181">
                <a:moveTo>
                  <a:pt x="553" y="33"/>
                </a:moveTo>
                <a:lnTo>
                  <a:pt x="10" y="181"/>
                </a:lnTo>
                <a:lnTo>
                  <a:pt x="0" y="148"/>
                </a:lnTo>
                <a:lnTo>
                  <a:pt x="545" y="0"/>
                </a:lnTo>
                <a:lnTo>
                  <a:pt x="553" y="3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5" name="ïSlîďê"/>
          <p:cNvSpPr/>
          <p:nvPr/>
        </p:nvSpPr>
        <p:spPr bwMode="auto">
          <a:xfrm>
            <a:off x="3135275" y="3530935"/>
            <a:ext cx="363434" cy="118954"/>
          </a:xfrm>
          <a:custGeom>
            <a:avLst/>
            <a:gdLst>
              <a:gd name="T0" fmla="*/ 553 w 553"/>
              <a:gd name="T1" fmla="*/ 33 h 181"/>
              <a:gd name="T2" fmla="*/ 10 w 553"/>
              <a:gd name="T3" fmla="*/ 181 h 181"/>
              <a:gd name="T4" fmla="*/ 0 w 553"/>
              <a:gd name="T5" fmla="*/ 148 h 181"/>
              <a:gd name="T6" fmla="*/ 545 w 553"/>
              <a:gd name="T7" fmla="*/ 0 h 181"/>
              <a:gd name="T8" fmla="*/ 553 w 553"/>
              <a:gd name="T9" fmla="*/ 33 h 181"/>
            </a:gdLst>
            <a:ahLst/>
            <a:cxnLst>
              <a:cxn ang="0">
                <a:pos x="T0" y="T1"/>
              </a:cxn>
              <a:cxn ang="0">
                <a:pos x="T2" y="T3"/>
              </a:cxn>
              <a:cxn ang="0">
                <a:pos x="T4" y="T5"/>
              </a:cxn>
              <a:cxn ang="0">
                <a:pos x="T6" y="T7"/>
              </a:cxn>
              <a:cxn ang="0">
                <a:pos x="T8" y="T9"/>
              </a:cxn>
            </a:cxnLst>
            <a:rect l="0" t="0" r="r" b="b"/>
            <a:pathLst>
              <a:path w="553" h="181">
                <a:moveTo>
                  <a:pt x="553" y="33"/>
                </a:moveTo>
                <a:lnTo>
                  <a:pt x="10" y="181"/>
                </a:lnTo>
                <a:lnTo>
                  <a:pt x="0" y="148"/>
                </a:lnTo>
                <a:lnTo>
                  <a:pt x="545" y="0"/>
                </a:lnTo>
                <a:lnTo>
                  <a:pt x="553"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6" name="ïşlíďè"/>
          <p:cNvSpPr/>
          <p:nvPr/>
        </p:nvSpPr>
        <p:spPr bwMode="auto">
          <a:xfrm>
            <a:off x="3051153" y="3714295"/>
            <a:ext cx="70321" cy="71636"/>
          </a:xfrm>
          <a:custGeom>
            <a:avLst/>
            <a:gdLst>
              <a:gd name="T0" fmla="*/ 107 w 107"/>
              <a:gd name="T1" fmla="*/ 86 h 109"/>
              <a:gd name="T2" fmla="*/ 22 w 107"/>
              <a:gd name="T3" fmla="*/ 109 h 109"/>
              <a:gd name="T4" fmla="*/ 0 w 107"/>
              <a:gd name="T5" fmla="*/ 25 h 109"/>
              <a:gd name="T6" fmla="*/ 84 w 107"/>
              <a:gd name="T7" fmla="*/ 0 h 109"/>
              <a:gd name="T8" fmla="*/ 107 w 107"/>
              <a:gd name="T9" fmla="*/ 86 h 109"/>
            </a:gdLst>
            <a:ahLst/>
            <a:cxnLst>
              <a:cxn ang="0">
                <a:pos x="T0" y="T1"/>
              </a:cxn>
              <a:cxn ang="0">
                <a:pos x="T2" y="T3"/>
              </a:cxn>
              <a:cxn ang="0">
                <a:pos x="T4" y="T5"/>
              </a:cxn>
              <a:cxn ang="0">
                <a:pos x="T6" y="T7"/>
              </a:cxn>
              <a:cxn ang="0">
                <a:pos x="T8" y="T9"/>
              </a:cxn>
            </a:cxnLst>
            <a:rect l="0" t="0" r="r" b="b"/>
            <a:pathLst>
              <a:path w="107" h="109">
                <a:moveTo>
                  <a:pt x="107" y="86"/>
                </a:moveTo>
                <a:lnTo>
                  <a:pt x="22" y="109"/>
                </a:lnTo>
                <a:lnTo>
                  <a:pt x="0" y="25"/>
                </a:lnTo>
                <a:lnTo>
                  <a:pt x="84" y="0"/>
                </a:lnTo>
                <a:lnTo>
                  <a:pt x="107" y="86"/>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7" name="ïšlïďé"/>
          <p:cNvSpPr/>
          <p:nvPr/>
        </p:nvSpPr>
        <p:spPr bwMode="auto">
          <a:xfrm>
            <a:off x="3051153" y="3714295"/>
            <a:ext cx="70321" cy="71636"/>
          </a:xfrm>
          <a:custGeom>
            <a:avLst/>
            <a:gdLst>
              <a:gd name="T0" fmla="*/ 107 w 107"/>
              <a:gd name="T1" fmla="*/ 86 h 109"/>
              <a:gd name="T2" fmla="*/ 22 w 107"/>
              <a:gd name="T3" fmla="*/ 109 h 109"/>
              <a:gd name="T4" fmla="*/ 0 w 107"/>
              <a:gd name="T5" fmla="*/ 25 h 109"/>
              <a:gd name="T6" fmla="*/ 84 w 107"/>
              <a:gd name="T7" fmla="*/ 0 h 109"/>
              <a:gd name="T8" fmla="*/ 107 w 107"/>
              <a:gd name="T9" fmla="*/ 86 h 109"/>
            </a:gdLst>
            <a:ahLst/>
            <a:cxnLst>
              <a:cxn ang="0">
                <a:pos x="T0" y="T1"/>
              </a:cxn>
              <a:cxn ang="0">
                <a:pos x="T2" y="T3"/>
              </a:cxn>
              <a:cxn ang="0">
                <a:pos x="T4" y="T5"/>
              </a:cxn>
              <a:cxn ang="0">
                <a:pos x="T6" y="T7"/>
              </a:cxn>
              <a:cxn ang="0">
                <a:pos x="T8" y="T9"/>
              </a:cxn>
            </a:cxnLst>
            <a:rect l="0" t="0" r="r" b="b"/>
            <a:pathLst>
              <a:path w="107" h="109">
                <a:moveTo>
                  <a:pt x="107" y="86"/>
                </a:moveTo>
                <a:lnTo>
                  <a:pt x="22" y="109"/>
                </a:lnTo>
                <a:lnTo>
                  <a:pt x="0" y="25"/>
                </a:lnTo>
                <a:lnTo>
                  <a:pt x="84" y="0"/>
                </a:lnTo>
                <a:lnTo>
                  <a:pt x="107"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8" name="işľïďé"/>
          <p:cNvSpPr/>
          <p:nvPr/>
        </p:nvSpPr>
        <p:spPr bwMode="auto">
          <a:xfrm>
            <a:off x="3160906" y="3684720"/>
            <a:ext cx="130784" cy="55205"/>
          </a:xfrm>
          <a:custGeom>
            <a:avLst/>
            <a:gdLst>
              <a:gd name="T0" fmla="*/ 199 w 199"/>
              <a:gd name="T1" fmla="*/ 31 h 84"/>
              <a:gd name="T2" fmla="*/ 8 w 199"/>
              <a:gd name="T3" fmla="*/ 84 h 84"/>
              <a:gd name="T4" fmla="*/ 0 w 199"/>
              <a:gd name="T5" fmla="*/ 51 h 84"/>
              <a:gd name="T6" fmla="*/ 191 w 199"/>
              <a:gd name="T7" fmla="*/ 0 h 84"/>
              <a:gd name="T8" fmla="*/ 199 w 199"/>
              <a:gd name="T9" fmla="*/ 31 h 84"/>
            </a:gdLst>
            <a:ahLst/>
            <a:cxnLst>
              <a:cxn ang="0">
                <a:pos x="T0" y="T1"/>
              </a:cxn>
              <a:cxn ang="0">
                <a:pos x="T2" y="T3"/>
              </a:cxn>
              <a:cxn ang="0">
                <a:pos x="T4" y="T5"/>
              </a:cxn>
              <a:cxn ang="0">
                <a:pos x="T6" y="T7"/>
              </a:cxn>
              <a:cxn ang="0">
                <a:pos x="T8" y="T9"/>
              </a:cxn>
            </a:cxnLst>
            <a:rect l="0" t="0" r="r" b="b"/>
            <a:pathLst>
              <a:path w="199" h="84">
                <a:moveTo>
                  <a:pt x="199" y="31"/>
                </a:moveTo>
                <a:lnTo>
                  <a:pt x="8" y="84"/>
                </a:lnTo>
                <a:lnTo>
                  <a:pt x="0" y="51"/>
                </a:lnTo>
                <a:lnTo>
                  <a:pt x="191" y="0"/>
                </a:lnTo>
                <a:lnTo>
                  <a:pt x="199"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19" name="îsļiḍè"/>
          <p:cNvSpPr/>
          <p:nvPr/>
        </p:nvSpPr>
        <p:spPr bwMode="auto">
          <a:xfrm>
            <a:off x="3160906" y="3684720"/>
            <a:ext cx="130784" cy="55205"/>
          </a:xfrm>
          <a:custGeom>
            <a:avLst/>
            <a:gdLst>
              <a:gd name="T0" fmla="*/ 199 w 199"/>
              <a:gd name="T1" fmla="*/ 31 h 84"/>
              <a:gd name="T2" fmla="*/ 8 w 199"/>
              <a:gd name="T3" fmla="*/ 84 h 84"/>
              <a:gd name="T4" fmla="*/ 0 w 199"/>
              <a:gd name="T5" fmla="*/ 51 h 84"/>
              <a:gd name="T6" fmla="*/ 191 w 199"/>
              <a:gd name="T7" fmla="*/ 0 h 84"/>
              <a:gd name="T8" fmla="*/ 199 w 199"/>
              <a:gd name="T9" fmla="*/ 31 h 84"/>
            </a:gdLst>
            <a:ahLst/>
            <a:cxnLst>
              <a:cxn ang="0">
                <a:pos x="T0" y="T1"/>
              </a:cxn>
              <a:cxn ang="0">
                <a:pos x="T2" y="T3"/>
              </a:cxn>
              <a:cxn ang="0">
                <a:pos x="T4" y="T5"/>
              </a:cxn>
              <a:cxn ang="0">
                <a:pos x="T6" y="T7"/>
              </a:cxn>
              <a:cxn ang="0">
                <a:pos x="T8" y="T9"/>
              </a:cxn>
            </a:cxnLst>
            <a:rect l="0" t="0" r="r" b="b"/>
            <a:pathLst>
              <a:path w="199" h="84">
                <a:moveTo>
                  <a:pt x="199" y="31"/>
                </a:moveTo>
                <a:lnTo>
                  <a:pt x="8" y="84"/>
                </a:lnTo>
                <a:lnTo>
                  <a:pt x="0" y="51"/>
                </a:lnTo>
                <a:lnTo>
                  <a:pt x="191" y="0"/>
                </a:lnTo>
                <a:lnTo>
                  <a:pt x="199"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0" name="îṡľïḑe"/>
          <p:cNvSpPr/>
          <p:nvPr/>
        </p:nvSpPr>
        <p:spPr bwMode="auto">
          <a:xfrm>
            <a:off x="3243713" y="3473100"/>
            <a:ext cx="126183" cy="53234"/>
          </a:xfrm>
          <a:custGeom>
            <a:avLst/>
            <a:gdLst>
              <a:gd name="T0" fmla="*/ 192 w 192"/>
              <a:gd name="T1" fmla="*/ 31 h 81"/>
              <a:gd name="T2" fmla="*/ 10 w 192"/>
              <a:gd name="T3" fmla="*/ 81 h 81"/>
              <a:gd name="T4" fmla="*/ 0 w 192"/>
              <a:gd name="T5" fmla="*/ 50 h 81"/>
              <a:gd name="T6" fmla="*/ 183 w 192"/>
              <a:gd name="T7" fmla="*/ 0 h 81"/>
              <a:gd name="T8" fmla="*/ 192 w 192"/>
              <a:gd name="T9" fmla="*/ 31 h 81"/>
            </a:gdLst>
            <a:ahLst/>
            <a:cxnLst>
              <a:cxn ang="0">
                <a:pos x="T0" y="T1"/>
              </a:cxn>
              <a:cxn ang="0">
                <a:pos x="T2" y="T3"/>
              </a:cxn>
              <a:cxn ang="0">
                <a:pos x="T4" y="T5"/>
              </a:cxn>
              <a:cxn ang="0">
                <a:pos x="T6" y="T7"/>
              </a:cxn>
              <a:cxn ang="0">
                <a:pos x="T8" y="T9"/>
              </a:cxn>
            </a:cxnLst>
            <a:rect l="0" t="0" r="r" b="b"/>
            <a:pathLst>
              <a:path w="192" h="81">
                <a:moveTo>
                  <a:pt x="192" y="31"/>
                </a:moveTo>
                <a:lnTo>
                  <a:pt x="10" y="81"/>
                </a:lnTo>
                <a:lnTo>
                  <a:pt x="0" y="50"/>
                </a:lnTo>
                <a:lnTo>
                  <a:pt x="183" y="0"/>
                </a:lnTo>
                <a:lnTo>
                  <a:pt x="192" y="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1" name="iŝḻíďê"/>
          <p:cNvSpPr/>
          <p:nvPr/>
        </p:nvSpPr>
        <p:spPr bwMode="auto">
          <a:xfrm>
            <a:off x="3243713" y="3473100"/>
            <a:ext cx="126183" cy="53234"/>
          </a:xfrm>
          <a:custGeom>
            <a:avLst/>
            <a:gdLst>
              <a:gd name="T0" fmla="*/ 192 w 192"/>
              <a:gd name="T1" fmla="*/ 31 h 81"/>
              <a:gd name="T2" fmla="*/ 10 w 192"/>
              <a:gd name="T3" fmla="*/ 81 h 81"/>
              <a:gd name="T4" fmla="*/ 0 w 192"/>
              <a:gd name="T5" fmla="*/ 50 h 81"/>
              <a:gd name="T6" fmla="*/ 183 w 192"/>
              <a:gd name="T7" fmla="*/ 0 h 81"/>
              <a:gd name="T8" fmla="*/ 192 w 192"/>
              <a:gd name="T9" fmla="*/ 31 h 81"/>
            </a:gdLst>
            <a:ahLst/>
            <a:cxnLst>
              <a:cxn ang="0">
                <a:pos x="T0" y="T1"/>
              </a:cxn>
              <a:cxn ang="0">
                <a:pos x="T2" y="T3"/>
              </a:cxn>
              <a:cxn ang="0">
                <a:pos x="T4" y="T5"/>
              </a:cxn>
              <a:cxn ang="0">
                <a:pos x="T6" y="T7"/>
              </a:cxn>
              <a:cxn ang="0">
                <a:pos x="T8" y="T9"/>
              </a:cxn>
            </a:cxnLst>
            <a:rect l="0" t="0" r="r" b="b"/>
            <a:pathLst>
              <a:path w="192" h="81">
                <a:moveTo>
                  <a:pt x="192" y="31"/>
                </a:moveTo>
                <a:lnTo>
                  <a:pt x="10" y="81"/>
                </a:lnTo>
                <a:lnTo>
                  <a:pt x="0" y="50"/>
                </a:lnTo>
                <a:lnTo>
                  <a:pt x="183" y="0"/>
                </a:lnTo>
                <a:lnTo>
                  <a:pt x="192"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2" name="iśḻíḋé"/>
          <p:cNvSpPr/>
          <p:nvPr/>
        </p:nvSpPr>
        <p:spPr bwMode="auto">
          <a:xfrm>
            <a:off x="3577573" y="3226649"/>
            <a:ext cx="30889" cy="30889"/>
          </a:xfrm>
          <a:custGeom>
            <a:avLst/>
            <a:gdLst>
              <a:gd name="T0" fmla="*/ 31 w 33"/>
              <a:gd name="T1" fmla="*/ 13 h 33"/>
              <a:gd name="T2" fmla="*/ 20 w 33"/>
              <a:gd name="T3" fmla="*/ 31 h 33"/>
              <a:gd name="T4" fmla="*/ 2 w 33"/>
              <a:gd name="T5" fmla="*/ 21 h 33"/>
              <a:gd name="T6" fmla="*/ 12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8" y="29"/>
                  <a:pt x="20" y="31"/>
                </a:cubicBezTo>
                <a:cubicBezTo>
                  <a:pt x="12" y="33"/>
                  <a:pt x="4" y="29"/>
                  <a:pt x="2" y="21"/>
                </a:cubicBezTo>
                <a:cubicBezTo>
                  <a:pt x="0" y="13"/>
                  <a:pt x="4" y="4"/>
                  <a:pt x="12" y="2"/>
                </a:cubicBezTo>
                <a:cubicBezTo>
                  <a:pt x="20"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3" name="íṥľîḋé"/>
          <p:cNvSpPr/>
          <p:nvPr/>
        </p:nvSpPr>
        <p:spPr bwMode="auto">
          <a:xfrm>
            <a:off x="3433646" y="3174730"/>
            <a:ext cx="31546" cy="30889"/>
          </a:xfrm>
          <a:custGeom>
            <a:avLst/>
            <a:gdLst>
              <a:gd name="T0" fmla="*/ 31 w 34"/>
              <a:gd name="T1" fmla="*/ 12 h 33"/>
              <a:gd name="T2" fmla="*/ 21 w 34"/>
              <a:gd name="T3" fmla="*/ 31 h 33"/>
              <a:gd name="T4" fmla="*/ 2 w 34"/>
              <a:gd name="T5" fmla="*/ 20 h 33"/>
              <a:gd name="T6" fmla="*/ 13 w 34"/>
              <a:gd name="T7" fmla="*/ 2 h 33"/>
              <a:gd name="T8" fmla="*/ 31 w 34"/>
              <a:gd name="T9" fmla="*/ 12 h 33"/>
            </a:gdLst>
            <a:ahLst/>
            <a:cxnLst>
              <a:cxn ang="0">
                <a:pos x="T0" y="T1"/>
              </a:cxn>
              <a:cxn ang="0">
                <a:pos x="T2" y="T3"/>
              </a:cxn>
              <a:cxn ang="0">
                <a:pos x="T4" y="T5"/>
              </a:cxn>
              <a:cxn ang="0">
                <a:pos x="T6" y="T7"/>
              </a:cxn>
              <a:cxn ang="0">
                <a:pos x="T8" y="T9"/>
              </a:cxn>
            </a:cxnLst>
            <a:rect l="0" t="0" r="r" b="b"/>
            <a:pathLst>
              <a:path w="34" h="33">
                <a:moveTo>
                  <a:pt x="31" y="12"/>
                </a:moveTo>
                <a:cubicBezTo>
                  <a:pt x="34" y="20"/>
                  <a:pt x="29" y="29"/>
                  <a:pt x="21" y="31"/>
                </a:cubicBezTo>
                <a:cubicBezTo>
                  <a:pt x="13" y="33"/>
                  <a:pt x="4" y="28"/>
                  <a:pt x="2" y="20"/>
                </a:cubicBezTo>
                <a:cubicBezTo>
                  <a:pt x="0" y="12"/>
                  <a:pt x="5" y="4"/>
                  <a:pt x="13" y="2"/>
                </a:cubicBezTo>
                <a:cubicBezTo>
                  <a:pt x="21" y="0"/>
                  <a:pt x="29" y="4"/>
                  <a:pt x="31" y="12"/>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4" name="ïş1ïďé"/>
          <p:cNvSpPr/>
          <p:nvPr/>
        </p:nvSpPr>
        <p:spPr bwMode="auto">
          <a:xfrm>
            <a:off x="3297604" y="3299599"/>
            <a:ext cx="30889" cy="32203"/>
          </a:xfrm>
          <a:custGeom>
            <a:avLst/>
            <a:gdLst>
              <a:gd name="T0" fmla="*/ 31 w 33"/>
              <a:gd name="T1" fmla="*/ 13 h 34"/>
              <a:gd name="T2" fmla="*/ 20 w 33"/>
              <a:gd name="T3" fmla="*/ 32 h 34"/>
              <a:gd name="T4" fmla="*/ 2 w 33"/>
              <a:gd name="T5" fmla="*/ 21 h 34"/>
              <a:gd name="T6" fmla="*/ 12 w 33"/>
              <a:gd name="T7" fmla="*/ 3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2"/>
                </a:cubicBezTo>
                <a:cubicBezTo>
                  <a:pt x="12" y="34"/>
                  <a:pt x="4" y="29"/>
                  <a:pt x="2" y="21"/>
                </a:cubicBezTo>
                <a:cubicBezTo>
                  <a:pt x="0" y="13"/>
                  <a:pt x="4" y="5"/>
                  <a:pt x="12" y="3"/>
                </a:cubicBezTo>
                <a:cubicBezTo>
                  <a:pt x="20"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5" name="išľïďé"/>
          <p:cNvSpPr/>
          <p:nvPr/>
        </p:nvSpPr>
        <p:spPr bwMode="auto">
          <a:xfrm>
            <a:off x="3181279" y="3287769"/>
            <a:ext cx="30889" cy="30889"/>
          </a:xfrm>
          <a:custGeom>
            <a:avLst/>
            <a:gdLst>
              <a:gd name="T0" fmla="*/ 31 w 33"/>
              <a:gd name="T1" fmla="*/ 12 h 33"/>
              <a:gd name="T2" fmla="*/ 21 w 33"/>
              <a:gd name="T3" fmla="*/ 31 h 33"/>
              <a:gd name="T4" fmla="*/ 2 w 33"/>
              <a:gd name="T5" fmla="*/ 20 h 33"/>
              <a:gd name="T6" fmla="*/ 13 w 33"/>
              <a:gd name="T7" fmla="*/ 2 h 33"/>
              <a:gd name="T8" fmla="*/ 31 w 33"/>
              <a:gd name="T9" fmla="*/ 12 h 33"/>
            </a:gdLst>
            <a:ahLst/>
            <a:cxnLst>
              <a:cxn ang="0">
                <a:pos x="T0" y="T1"/>
              </a:cxn>
              <a:cxn ang="0">
                <a:pos x="T2" y="T3"/>
              </a:cxn>
              <a:cxn ang="0">
                <a:pos x="T4" y="T5"/>
              </a:cxn>
              <a:cxn ang="0">
                <a:pos x="T6" y="T7"/>
              </a:cxn>
              <a:cxn ang="0">
                <a:pos x="T8" y="T9"/>
              </a:cxn>
            </a:cxnLst>
            <a:rect l="0" t="0" r="r" b="b"/>
            <a:pathLst>
              <a:path w="33" h="33">
                <a:moveTo>
                  <a:pt x="31" y="12"/>
                </a:moveTo>
                <a:cubicBezTo>
                  <a:pt x="33" y="20"/>
                  <a:pt x="29" y="29"/>
                  <a:pt x="21" y="31"/>
                </a:cubicBezTo>
                <a:cubicBezTo>
                  <a:pt x="13" y="33"/>
                  <a:pt x="4" y="28"/>
                  <a:pt x="2" y="20"/>
                </a:cubicBezTo>
                <a:cubicBezTo>
                  <a:pt x="0" y="12"/>
                  <a:pt x="5" y="4"/>
                  <a:pt x="13" y="2"/>
                </a:cubicBezTo>
                <a:cubicBezTo>
                  <a:pt x="21" y="0"/>
                  <a:pt x="29" y="4"/>
                  <a:pt x="31" y="12"/>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6" name="işliďe"/>
          <p:cNvSpPr/>
          <p:nvPr/>
        </p:nvSpPr>
        <p:spPr bwMode="auto">
          <a:xfrm>
            <a:off x="3146447" y="3389636"/>
            <a:ext cx="32203" cy="30889"/>
          </a:xfrm>
          <a:custGeom>
            <a:avLst/>
            <a:gdLst>
              <a:gd name="T0" fmla="*/ 32 w 34"/>
              <a:gd name="T1" fmla="*/ 12 h 33"/>
              <a:gd name="T2" fmla="*/ 21 w 34"/>
              <a:gd name="T3" fmla="*/ 31 h 33"/>
              <a:gd name="T4" fmla="*/ 3 w 34"/>
              <a:gd name="T5" fmla="*/ 20 h 33"/>
              <a:gd name="T6" fmla="*/ 13 w 34"/>
              <a:gd name="T7" fmla="*/ 2 h 33"/>
              <a:gd name="T8" fmla="*/ 32 w 34"/>
              <a:gd name="T9" fmla="*/ 12 h 33"/>
            </a:gdLst>
            <a:ahLst/>
            <a:cxnLst>
              <a:cxn ang="0">
                <a:pos x="T0" y="T1"/>
              </a:cxn>
              <a:cxn ang="0">
                <a:pos x="T2" y="T3"/>
              </a:cxn>
              <a:cxn ang="0">
                <a:pos x="T4" y="T5"/>
              </a:cxn>
              <a:cxn ang="0">
                <a:pos x="T6" y="T7"/>
              </a:cxn>
              <a:cxn ang="0">
                <a:pos x="T8" y="T9"/>
              </a:cxn>
            </a:cxnLst>
            <a:rect l="0" t="0" r="r" b="b"/>
            <a:pathLst>
              <a:path w="34" h="33">
                <a:moveTo>
                  <a:pt x="32" y="12"/>
                </a:moveTo>
                <a:cubicBezTo>
                  <a:pt x="34" y="20"/>
                  <a:pt x="29" y="29"/>
                  <a:pt x="21" y="31"/>
                </a:cubicBezTo>
                <a:cubicBezTo>
                  <a:pt x="13" y="33"/>
                  <a:pt x="5" y="28"/>
                  <a:pt x="3" y="20"/>
                </a:cubicBezTo>
                <a:cubicBezTo>
                  <a:pt x="0" y="12"/>
                  <a:pt x="5" y="4"/>
                  <a:pt x="13" y="2"/>
                </a:cubicBezTo>
                <a:cubicBezTo>
                  <a:pt x="21" y="0"/>
                  <a:pt x="29" y="4"/>
                  <a:pt x="32" y="12"/>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7" name="îṧḻíḑé"/>
          <p:cNvSpPr/>
          <p:nvPr/>
        </p:nvSpPr>
        <p:spPr bwMode="auto">
          <a:xfrm>
            <a:off x="2982146" y="3395550"/>
            <a:ext cx="32203" cy="30889"/>
          </a:xfrm>
          <a:custGeom>
            <a:avLst/>
            <a:gdLst>
              <a:gd name="T0" fmla="*/ 31 w 34"/>
              <a:gd name="T1" fmla="*/ 13 h 33"/>
              <a:gd name="T2" fmla="*/ 21 w 34"/>
              <a:gd name="T3" fmla="*/ 31 h 33"/>
              <a:gd name="T4" fmla="*/ 2 w 34"/>
              <a:gd name="T5" fmla="*/ 21 h 33"/>
              <a:gd name="T6" fmla="*/ 13 w 34"/>
              <a:gd name="T7" fmla="*/ 2 h 33"/>
              <a:gd name="T8" fmla="*/ 31 w 34"/>
              <a:gd name="T9" fmla="*/ 13 h 33"/>
            </a:gdLst>
            <a:ahLst/>
            <a:cxnLst>
              <a:cxn ang="0">
                <a:pos x="T0" y="T1"/>
              </a:cxn>
              <a:cxn ang="0">
                <a:pos x="T2" y="T3"/>
              </a:cxn>
              <a:cxn ang="0">
                <a:pos x="T4" y="T5"/>
              </a:cxn>
              <a:cxn ang="0">
                <a:pos x="T6" y="T7"/>
              </a:cxn>
              <a:cxn ang="0">
                <a:pos x="T8" y="T9"/>
              </a:cxn>
            </a:cxnLst>
            <a:rect l="0" t="0" r="r" b="b"/>
            <a:pathLst>
              <a:path w="34" h="33">
                <a:moveTo>
                  <a:pt x="31" y="13"/>
                </a:moveTo>
                <a:cubicBezTo>
                  <a:pt x="34" y="21"/>
                  <a:pt x="29" y="29"/>
                  <a:pt x="21" y="31"/>
                </a:cubicBezTo>
                <a:cubicBezTo>
                  <a:pt x="13" y="33"/>
                  <a:pt x="5" y="29"/>
                  <a:pt x="2" y="21"/>
                </a:cubicBezTo>
                <a:cubicBezTo>
                  <a:pt x="0" y="13"/>
                  <a:pt x="5" y="4"/>
                  <a:pt x="13" y="2"/>
                </a:cubicBezTo>
                <a:cubicBezTo>
                  <a:pt x="21"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8" name="î$ḻïḓê"/>
          <p:cNvSpPr/>
          <p:nvPr/>
        </p:nvSpPr>
        <p:spPr bwMode="auto">
          <a:xfrm>
            <a:off x="2888823" y="3491502"/>
            <a:ext cx="31546" cy="30889"/>
          </a:xfrm>
          <a:custGeom>
            <a:avLst/>
            <a:gdLst>
              <a:gd name="T0" fmla="*/ 32 w 34"/>
              <a:gd name="T1" fmla="*/ 13 h 33"/>
              <a:gd name="T2" fmla="*/ 21 w 34"/>
              <a:gd name="T3" fmla="*/ 31 h 33"/>
              <a:gd name="T4" fmla="*/ 3 w 34"/>
              <a:gd name="T5" fmla="*/ 21 h 33"/>
              <a:gd name="T6" fmla="*/ 13 w 34"/>
              <a:gd name="T7" fmla="*/ 2 h 33"/>
              <a:gd name="T8" fmla="*/ 32 w 34"/>
              <a:gd name="T9" fmla="*/ 13 h 33"/>
            </a:gdLst>
            <a:ahLst/>
            <a:cxnLst>
              <a:cxn ang="0">
                <a:pos x="T0" y="T1"/>
              </a:cxn>
              <a:cxn ang="0">
                <a:pos x="T2" y="T3"/>
              </a:cxn>
              <a:cxn ang="0">
                <a:pos x="T4" y="T5"/>
              </a:cxn>
              <a:cxn ang="0">
                <a:pos x="T6" y="T7"/>
              </a:cxn>
              <a:cxn ang="0">
                <a:pos x="T8" y="T9"/>
              </a:cxn>
            </a:cxnLst>
            <a:rect l="0" t="0" r="r" b="b"/>
            <a:pathLst>
              <a:path w="34" h="33">
                <a:moveTo>
                  <a:pt x="32" y="13"/>
                </a:moveTo>
                <a:cubicBezTo>
                  <a:pt x="34" y="21"/>
                  <a:pt x="29" y="29"/>
                  <a:pt x="21" y="31"/>
                </a:cubicBezTo>
                <a:cubicBezTo>
                  <a:pt x="13" y="33"/>
                  <a:pt x="5" y="29"/>
                  <a:pt x="3" y="21"/>
                </a:cubicBezTo>
                <a:cubicBezTo>
                  <a:pt x="0" y="13"/>
                  <a:pt x="5" y="4"/>
                  <a:pt x="13" y="2"/>
                </a:cubicBezTo>
                <a:cubicBezTo>
                  <a:pt x="21" y="0"/>
                  <a:pt x="29" y="5"/>
                  <a:pt x="32"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29" name="ïş1ïdé"/>
          <p:cNvSpPr/>
          <p:nvPr/>
        </p:nvSpPr>
        <p:spPr bwMode="auto">
          <a:xfrm>
            <a:off x="2946657" y="3213505"/>
            <a:ext cx="30889" cy="32203"/>
          </a:xfrm>
          <a:custGeom>
            <a:avLst/>
            <a:gdLst>
              <a:gd name="T0" fmla="*/ 31 w 33"/>
              <a:gd name="T1" fmla="*/ 13 h 34"/>
              <a:gd name="T2" fmla="*/ 20 w 33"/>
              <a:gd name="T3" fmla="*/ 32 h 34"/>
              <a:gd name="T4" fmla="*/ 2 w 33"/>
              <a:gd name="T5" fmla="*/ 21 h 34"/>
              <a:gd name="T6" fmla="*/ 12 w 33"/>
              <a:gd name="T7" fmla="*/ 3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2"/>
                </a:cubicBezTo>
                <a:cubicBezTo>
                  <a:pt x="12" y="34"/>
                  <a:pt x="4" y="29"/>
                  <a:pt x="2" y="21"/>
                </a:cubicBezTo>
                <a:cubicBezTo>
                  <a:pt x="0" y="13"/>
                  <a:pt x="4" y="5"/>
                  <a:pt x="12" y="3"/>
                </a:cubicBezTo>
                <a:cubicBezTo>
                  <a:pt x="21"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0" name="ïṡḷide"/>
          <p:cNvSpPr/>
          <p:nvPr/>
        </p:nvSpPr>
        <p:spPr bwMode="auto">
          <a:xfrm>
            <a:off x="3101757" y="3309457"/>
            <a:ext cx="30889" cy="30889"/>
          </a:xfrm>
          <a:custGeom>
            <a:avLst/>
            <a:gdLst>
              <a:gd name="T0" fmla="*/ 31 w 33"/>
              <a:gd name="T1" fmla="*/ 13 h 33"/>
              <a:gd name="T2" fmla="*/ 20 w 33"/>
              <a:gd name="T3" fmla="*/ 31 h 33"/>
              <a:gd name="T4" fmla="*/ 2 w 33"/>
              <a:gd name="T5" fmla="*/ 21 h 33"/>
              <a:gd name="T6" fmla="*/ 12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8" y="29"/>
                  <a:pt x="20" y="31"/>
                </a:cubicBezTo>
                <a:cubicBezTo>
                  <a:pt x="12" y="33"/>
                  <a:pt x="4" y="29"/>
                  <a:pt x="2" y="21"/>
                </a:cubicBezTo>
                <a:cubicBezTo>
                  <a:pt x="0" y="13"/>
                  <a:pt x="4" y="4"/>
                  <a:pt x="12" y="2"/>
                </a:cubicBezTo>
                <a:cubicBezTo>
                  <a:pt x="21"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1" name="íśľíḍè"/>
          <p:cNvSpPr/>
          <p:nvPr/>
        </p:nvSpPr>
        <p:spPr bwMode="auto">
          <a:xfrm>
            <a:off x="3191795" y="3146470"/>
            <a:ext cx="30889" cy="30889"/>
          </a:xfrm>
          <a:custGeom>
            <a:avLst/>
            <a:gdLst>
              <a:gd name="T0" fmla="*/ 31 w 33"/>
              <a:gd name="T1" fmla="*/ 13 h 33"/>
              <a:gd name="T2" fmla="*/ 20 w 33"/>
              <a:gd name="T3" fmla="*/ 31 h 33"/>
              <a:gd name="T4" fmla="*/ 2 w 33"/>
              <a:gd name="T5" fmla="*/ 21 h 33"/>
              <a:gd name="T6" fmla="*/ 12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8" y="29"/>
                  <a:pt x="20" y="31"/>
                </a:cubicBezTo>
                <a:cubicBezTo>
                  <a:pt x="12" y="33"/>
                  <a:pt x="4" y="29"/>
                  <a:pt x="2" y="21"/>
                </a:cubicBezTo>
                <a:cubicBezTo>
                  <a:pt x="0" y="13"/>
                  <a:pt x="4" y="4"/>
                  <a:pt x="12" y="2"/>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2" name="í$ḷíďé"/>
          <p:cNvSpPr/>
          <p:nvPr/>
        </p:nvSpPr>
        <p:spPr bwMode="auto">
          <a:xfrm>
            <a:off x="3299576" y="3214820"/>
            <a:ext cx="30889" cy="31546"/>
          </a:xfrm>
          <a:custGeom>
            <a:avLst/>
            <a:gdLst>
              <a:gd name="T0" fmla="*/ 31 w 33"/>
              <a:gd name="T1" fmla="*/ 13 h 34"/>
              <a:gd name="T2" fmla="*/ 20 w 33"/>
              <a:gd name="T3" fmla="*/ 31 h 34"/>
              <a:gd name="T4" fmla="*/ 2 w 33"/>
              <a:gd name="T5" fmla="*/ 21 h 34"/>
              <a:gd name="T6" fmla="*/ 12 w 33"/>
              <a:gd name="T7" fmla="*/ 2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1"/>
                </a:cubicBezTo>
                <a:cubicBezTo>
                  <a:pt x="12" y="34"/>
                  <a:pt x="4" y="29"/>
                  <a:pt x="2" y="21"/>
                </a:cubicBezTo>
                <a:cubicBezTo>
                  <a:pt x="0" y="13"/>
                  <a:pt x="4" y="5"/>
                  <a:pt x="12" y="2"/>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3" name="îṥlîdê"/>
          <p:cNvSpPr/>
          <p:nvPr/>
        </p:nvSpPr>
        <p:spPr bwMode="auto">
          <a:xfrm>
            <a:off x="3363982" y="3043289"/>
            <a:ext cx="32203" cy="30889"/>
          </a:xfrm>
          <a:custGeom>
            <a:avLst/>
            <a:gdLst>
              <a:gd name="T0" fmla="*/ 32 w 34"/>
              <a:gd name="T1" fmla="*/ 13 h 33"/>
              <a:gd name="T2" fmla="*/ 21 w 34"/>
              <a:gd name="T3" fmla="*/ 31 h 33"/>
              <a:gd name="T4" fmla="*/ 3 w 34"/>
              <a:gd name="T5" fmla="*/ 21 h 33"/>
              <a:gd name="T6" fmla="*/ 13 w 34"/>
              <a:gd name="T7" fmla="*/ 2 h 33"/>
              <a:gd name="T8" fmla="*/ 32 w 34"/>
              <a:gd name="T9" fmla="*/ 13 h 33"/>
            </a:gdLst>
            <a:ahLst/>
            <a:cxnLst>
              <a:cxn ang="0">
                <a:pos x="T0" y="T1"/>
              </a:cxn>
              <a:cxn ang="0">
                <a:pos x="T2" y="T3"/>
              </a:cxn>
              <a:cxn ang="0">
                <a:pos x="T4" y="T5"/>
              </a:cxn>
              <a:cxn ang="0">
                <a:pos x="T6" y="T7"/>
              </a:cxn>
              <a:cxn ang="0">
                <a:pos x="T8" y="T9"/>
              </a:cxn>
            </a:cxnLst>
            <a:rect l="0" t="0" r="r" b="b"/>
            <a:pathLst>
              <a:path w="34" h="33">
                <a:moveTo>
                  <a:pt x="32" y="13"/>
                </a:moveTo>
                <a:cubicBezTo>
                  <a:pt x="34" y="21"/>
                  <a:pt x="29" y="29"/>
                  <a:pt x="21" y="31"/>
                </a:cubicBezTo>
                <a:cubicBezTo>
                  <a:pt x="13" y="33"/>
                  <a:pt x="5" y="29"/>
                  <a:pt x="3" y="21"/>
                </a:cubicBezTo>
                <a:cubicBezTo>
                  <a:pt x="0" y="13"/>
                  <a:pt x="5" y="4"/>
                  <a:pt x="13" y="2"/>
                </a:cubicBezTo>
                <a:cubicBezTo>
                  <a:pt x="21" y="0"/>
                  <a:pt x="29" y="5"/>
                  <a:pt x="32"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4" name="ïṡ1îďê"/>
          <p:cNvSpPr/>
          <p:nvPr/>
        </p:nvSpPr>
        <p:spPr bwMode="auto">
          <a:xfrm>
            <a:off x="3488850" y="3093237"/>
            <a:ext cx="30889" cy="31546"/>
          </a:xfrm>
          <a:custGeom>
            <a:avLst/>
            <a:gdLst>
              <a:gd name="T0" fmla="*/ 31 w 33"/>
              <a:gd name="T1" fmla="*/ 13 h 34"/>
              <a:gd name="T2" fmla="*/ 20 w 33"/>
              <a:gd name="T3" fmla="*/ 32 h 34"/>
              <a:gd name="T4" fmla="*/ 2 w 33"/>
              <a:gd name="T5" fmla="*/ 21 h 34"/>
              <a:gd name="T6" fmla="*/ 12 w 33"/>
              <a:gd name="T7" fmla="*/ 3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30"/>
                  <a:pt x="20" y="32"/>
                </a:cubicBezTo>
                <a:cubicBezTo>
                  <a:pt x="12" y="34"/>
                  <a:pt x="4" y="29"/>
                  <a:pt x="2" y="21"/>
                </a:cubicBezTo>
                <a:cubicBezTo>
                  <a:pt x="0" y="13"/>
                  <a:pt x="4" y="5"/>
                  <a:pt x="12" y="3"/>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5" name="íSḻîḋé"/>
          <p:cNvSpPr/>
          <p:nvPr/>
        </p:nvSpPr>
        <p:spPr bwMode="auto">
          <a:xfrm>
            <a:off x="3574944" y="3042632"/>
            <a:ext cx="30889" cy="31546"/>
          </a:xfrm>
          <a:custGeom>
            <a:avLst/>
            <a:gdLst>
              <a:gd name="T0" fmla="*/ 31 w 33"/>
              <a:gd name="T1" fmla="*/ 13 h 34"/>
              <a:gd name="T2" fmla="*/ 20 w 33"/>
              <a:gd name="T3" fmla="*/ 31 h 34"/>
              <a:gd name="T4" fmla="*/ 2 w 33"/>
              <a:gd name="T5" fmla="*/ 21 h 34"/>
              <a:gd name="T6" fmla="*/ 12 w 33"/>
              <a:gd name="T7" fmla="*/ 2 h 34"/>
              <a:gd name="T8" fmla="*/ 31 w 33"/>
              <a:gd name="T9" fmla="*/ 13 h 34"/>
            </a:gdLst>
            <a:ahLst/>
            <a:cxnLst>
              <a:cxn ang="0">
                <a:pos x="T0" y="T1"/>
              </a:cxn>
              <a:cxn ang="0">
                <a:pos x="T2" y="T3"/>
              </a:cxn>
              <a:cxn ang="0">
                <a:pos x="T4" y="T5"/>
              </a:cxn>
              <a:cxn ang="0">
                <a:pos x="T6" y="T7"/>
              </a:cxn>
              <a:cxn ang="0">
                <a:pos x="T8" y="T9"/>
              </a:cxn>
            </a:cxnLst>
            <a:rect l="0" t="0" r="r" b="b"/>
            <a:pathLst>
              <a:path w="33" h="34">
                <a:moveTo>
                  <a:pt x="31" y="13"/>
                </a:moveTo>
                <a:cubicBezTo>
                  <a:pt x="33" y="21"/>
                  <a:pt x="28" y="29"/>
                  <a:pt x="20" y="31"/>
                </a:cubicBezTo>
                <a:cubicBezTo>
                  <a:pt x="12" y="34"/>
                  <a:pt x="4" y="29"/>
                  <a:pt x="2" y="21"/>
                </a:cubicBezTo>
                <a:cubicBezTo>
                  <a:pt x="0" y="13"/>
                  <a:pt x="4" y="4"/>
                  <a:pt x="12" y="2"/>
                </a:cubicBezTo>
                <a:cubicBezTo>
                  <a:pt x="20" y="0"/>
                  <a:pt x="29" y="5"/>
                  <a:pt x="31" y="13"/>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6" name="íṩḷïďè"/>
          <p:cNvSpPr/>
          <p:nvPr/>
        </p:nvSpPr>
        <p:spPr bwMode="auto">
          <a:xfrm>
            <a:off x="2899338" y="3053804"/>
            <a:ext cx="692693" cy="456757"/>
          </a:xfrm>
          <a:custGeom>
            <a:avLst/>
            <a:gdLst>
              <a:gd name="T0" fmla="*/ 14 w 1054"/>
              <a:gd name="T1" fmla="*/ 695 h 695"/>
              <a:gd name="T2" fmla="*/ 0 w 1054"/>
              <a:gd name="T3" fmla="*/ 692 h 695"/>
              <a:gd name="T4" fmla="*/ 92 w 1054"/>
              <a:gd name="T5" fmla="*/ 258 h 695"/>
              <a:gd name="T6" fmla="*/ 328 w 1054"/>
              <a:gd name="T7" fmla="*/ 403 h 695"/>
              <a:gd name="T8" fmla="*/ 467 w 1054"/>
              <a:gd name="T9" fmla="*/ 157 h 695"/>
              <a:gd name="T10" fmla="*/ 629 w 1054"/>
              <a:gd name="T11" fmla="*/ 261 h 695"/>
              <a:gd name="T12" fmla="*/ 720 w 1054"/>
              <a:gd name="T13" fmla="*/ 0 h 695"/>
              <a:gd name="T14" fmla="*/ 922 w 1054"/>
              <a:gd name="T15" fmla="*/ 80 h 695"/>
              <a:gd name="T16" fmla="*/ 1047 w 1054"/>
              <a:gd name="T17" fmla="*/ 3 h 695"/>
              <a:gd name="T18" fmla="*/ 1054 w 1054"/>
              <a:gd name="T19" fmla="*/ 14 h 695"/>
              <a:gd name="T20" fmla="*/ 924 w 1054"/>
              <a:gd name="T21" fmla="*/ 95 h 695"/>
              <a:gd name="T22" fmla="*/ 728 w 1054"/>
              <a:gd name="T23" fmla="*/ 18 h 695"/>
              <a:gd name="T24" fmla="*/ 636 w 1054"/>
              <a:gd name="T25" fmla="*/ 282 h 695"/>
              <a:gd name="T26" fmla="*/ 473 w 1054"/>
              <a:gd name="T27" fmla="*/ 176 h 695"/>
              <a:gd name="T28" fmla="*/ 332 w 1054"/>
              <a:gd name="T29" fmla="*/ 423 h 695"/>
              <a:gd name="T30" fmla="*/ 102 w 1054"/>
              <a:gd name="T31" fmla="*/ 280 h 695"/>
              <a:gd name="T32" fmla="*/ 14 w 1054"/>
              <a:gd name="T33"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4" h="695">
                <a:moveTo>
                  <a:pt x="14" y="695"/>
                </a:moveTo>
                <a:lnTo>
                  <a:pt x="0" y="692"/>
                </a:lnTo>
                <a:lnTo>
                  <a:pt x="92" y="258"/>
                </a:lnTo>
                <a:lnTo>
                  <a:pt x="328" y="403"/>
                </a:lnTo>
                <a:lnTo>
                  <a:pt x="467" y="157"/>
                </a:lnTo>
                <a:lnTo>
                  <a:pt x="629" y="261"/>
                </a:lnTo>
                <a:lnTo>
                  <a:pt x="720" y="0"/>
                </a:lnTo>
                <a:lnTo>
                  <a:pt x="922" y="80"/>
                </a:lnTo>
                <a:lnTo>
                  <a:pt x="1047" y="3"/>
                </a:lnTo>
                <a:lnTo>
                  <a:pt x="1054" y="14"/>
                </a:lnTo>
                <a:lnTo>
                  <a:pt x="924" y="95"/>
                </a:lnTo>
                <a:lnTo>
                  <a:pt x="728" y="18"/>
                </a:lnTo>
                <a:lnTo>
                  <a:pt x="636" y="282"/>
                </a:lnTo>
                <a:lnTo>
                  <a:pt x="473" y="176"/>
                </a:lnTo>
                <a:lnTo>
                  <a:pt x="332" y="423"/>
                </a:lnTo>
                <a:lnTo>
                  <a:pt x="102" y="280"/>
                </a:lnTo>
                <a:lnTo>
                  <a:pt x="14" y="695"/>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7" name="iśḷîḍé"/>
          <p:cNvSpPr/>
          <p:nvPr/>
        </p:nvSpPr>
        <p:spPr bwMode="auto">
          <a:xfrm>
            <a:off x="2899338" y="3053804"/>
            <a:ext cx="692693" cy="456757"/>
          </a:xfrm>
          <a:custGeom>
            <a:avLst/>
            <a:gdLst>
              <a:gd name="T0" fmla="*/ 14 w 1054"/>
              <a:gd name="T1" fmla="*/ 695 h 695"/>
              <a:gd name="T2" fmla="*/ 0 w 1054"/>
              <a:gd name="T3" fmla="*/ 692 h 695"/>
              <a:gd name="T4" fmla="*/ 92 w 1054"/>
              <a:gd name="T5" fmla="*/ 258 h 695"/>
              <a:gd name="T6" fmla="*/ 328 w 1054"/>
              <a:gd name="T7" fmla="*/ 403 h 695"/>
              <a:gd name="T8" fmla="*/ 467 w 1054"/>
              <a:gd name="T9" fmla="*/ 157 h 695"/>
              <a:gd name="T10" fmla="*/ 629 w 1054"/>
              <a:gd name="T11" fmla="*/ 261 h 695"/>
              <a:gd name="T12" fmla="*/ 720 w 1054"/>
              <a:gd name="T13" fmla="*/ 0 h 695"/>
              <a:gd name="T14" fmla="*/ 922 w 1054"/>
              <a:gd name="T15" fmla="*/ 80 h 695"/>
              <a:gd name="T16" fmla="*/ 1047 w 1054"/>
              <a:gd name="T17" fmla="*/ 3 h 695"/>
              <a:gd name="T18" fmla="*/ 1054 w 1054"/>
              <a:gd name="T19" fmla="*/ 14 h 695"/>
              <a:gd name="T20" fmla="*/ 924 w 1054"/>
              <a:gd name="T21" fmla="*/ 95 h 695"/>
              <a:gd name="T22" fmla="*/ 728 w 1054"/>
              <a:gd name="T23" fmla="*/ 18 h 695"/>
              <a:gd name="T24" fmla="*/ 636 w 1054"/>
              <a:gd name="T25" fmla="*/ 282 h 695"/>
              <a:gd name="T26" fmla="*/ 473 w 1054"/>
              <a:gd name="T27" fmla="*/ 176 h 695"/>
              <a:gd name="T28" fmla="*/ 332 w 1054"/>
              <a:gd name="T29" fmla="*/ 423 h 695"/>
              <a:gd name="T30" fmla="*/ 102 w 1054"/>
              <a:gd name="T31" fmla="*/ 280 h 695"/>
              <a:gd name="T32" fmla="*/ 14 w 1054"/>
              <a:gd name="T33"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4" h="695">
                <a:moveTo>
                  <a:pt x="14" y="695"/>
                </a:moveTo>
                <a:lnTo>
                  <a:pt x="0" y="692"/>
                </a:lnTo>
                <a:lnTo>
                  <a:pt x="92" y="258"/>
                </a:lnTo>
                <a:lnTo>
                  <a:pt x="328" y="403"/>
                </a:lnTo>
                <a:lnTo>
                  <a:pt x="467" y="157"/>
                </a:lnTo>
                <a:lnTo>
                  <a:pt x="629" y="261"/>
                </a:lnTo>
                <a:lnTo>
                  <a:pt x="720" y="0"/>
                </a:lnTo>
                <a:lnTo>
                  <a:pt x="922" y="80"/>
                </a:lnTo>
                <a:lnTo>
                  <a:pt x="1047" y="3"/>
                </a:lnTo>
                <a:lnTo>
                  <a:pt x="1054" y="14"/>
                </a:lnTo>
                <a:lnTo>
                  <a:pt x="924" y="95"/>
                </a:lnTo>
                <a:lnTo>
                  <a:pt x="728" y="18"/>
                </a:lnTo>
                <a:lnTo>
                  <a:pt x="636" y="282"/>
                </a:lnTo>
                <a:lnTo>
                  <a:pt x="473" y="176"/>
                </a:lnTo>
                <a:lnTo>
                  <a:pt x="332" y="423"/>
                </a:lnTo>
                <a:lnTo>
                  <a:pt x="102" y="280"/>
                </a:lnTo>
                <a:lnTo>
                  <a:pt x="14" y="6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8" name="iŝḻîḍè"/>
          <p:cNvSpPr/>
          <p:nvPr/>
        </p:nvSpPr>
        <p:spPr bwMode="auto">
          <a:xfrm>
            <a:off x="2903939" y="3534220"/>
            <a:ext cx="30889" cy="30889"/>
          </a:xfrm>
          <a:custGeom>
            <a:avLst/>
            <a:gdLst>
              <a:gd name="T0" fmla="*/ 31 w 33"/>
              <a:gd name="T1" fmla="*/ 13 h 33"/>
              <a:gd name="T2" fmla="*/ 21 w 33"/>
              <a:gd name="T3" fmla="*/ 31 h 33"/>
              <a:gd name="T4" fmla="*/ 2 w 33"/>
              <a:gd name="T5" fmla="*/ 21 h 33"/>
              <a:gd name="T6" fmla="*/ 13 w 33"/>
              <a:gd name="T7" fmla="*/ 2 h 33"/>
              <a:gd name="T8" fmla="*/ 31 w 33"/>
              <a:gd name="T9" fmla="*/ 13 h 33"/>
            </a:gdLst>
            <a:ahLst/>
            <a:cxnLst>
              <a:cxn ang="0">
                <a:pos x="T0" y="T1"/>
              </a:cxn>
              <a:cxn ang="0">
                <a:pos x="T2" y="T3"/>
              </a:cxn>
              <a:cxn ang="0">
                <a:pos x="T4" y="T5"/>
              </a:cxn>
              <a:cxn ang="0">
                <a:pos x="T6" y="T7"/>
              </a:cxn>
              <a:cxn ang="0">
                <a:pos x="T8" y="T9"/>
              </a:cxn>
            </a:cxnLst>
            <a:rect l="0" t="0" r="r" b="b"/>
            <a:pathLst>
              <a:path w="33" h="33">
                <a:moveTo>
                  <a:pt x="31" y="13"/>
                </a:moveTo>
                <a:cubicBezTo>
                  <a:pt x="33" y="21"/>
                  <a:pt x="29" y="29"/>
                  <a:pt x="21" y="31"/>
                </a:cubicBezTo>
                <a:cubicBezTo>
                  <a:pt x="12" y="33"/>
                  <a:pt x="4" y="29"/>
                  <a:pt x="2" y="21"/>
                </a:cubicBezTo>
                <a:cubicBezTo>
                  <a:pt x="0" y="13"/>
                  <a:pt x="5" y="4"/>
                  <a:pt x="13" y="2"/>
                </a:cubicBezTo>
                <a:cubicBezTo>
                  <a:pt x="21" y="0"/>
                  <a:pt x="29" y="5"/>
                  <a:pt x="31" y="13"/>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9" name="í$lïḋé"/>
          <p:cNvSpPr/>
          <p:nvPr/>
        </p:nvSpPr>
        <p:spPr bwMode="auto">
          <a:xfrm>
            <a:off x="2912482" y="3179987"/>
            <a:ext cx="681521" cy="377235"/>
          </a:xfrm>
          <a:custGeom>
            <a:avLst/>
            <a:gdLst>
              <a:gd name="T0" fmla="*/ 11 w 1037"/>
              <a:gd name="T1" fmla="*/ 574 h 574"/>
              <a:gd name="T2" fmla="*/ 0 w 1037"/>
              <a:gd name="T3" fmla="*/ 567 h 574"/>
              <a:gd name="T4" fmla="*/ 122 w 1037"/>
              <a:gd name="T5" fmla="*/ 345 h 574"/>
              <a:gd name="T6" fmla="*/ 378 w 1037"/>
              <a:gd name="T7" fmla="*/ 336 h 574"/>
              <a:gd name="T8" fmla="*/ 430 w 1037"/>
              <a:gd name="T9" fmla="*/ 180 h 574"/>
              <a:gd name="T10" fmla="*/ 603 w 1037"/>
              <a:gd name="T11" fmla="*/ 207 h 574"/>
              <a:gd name="T12" fmla="*/ 814 w 1037"/>
              <a:gd name="T13" fmla="*/ 0 h 574"/>
              <a:gd name="T14" fmla="*/ 1037 w 1037"/>
              <a:gd name="T15" fmla="*/ 91 h 574"/>
              <a:gd name="T16" fmla="*/ 1031 w 1037"/>
              <a:gd name="T17" fmla="*/ 104 h 574"/>
              <a:gd name="T18" fmla="*/ 817 w 1037"/>
              <a:gd name="T19" fmla="*/ 17 h 574"/>
              <a:gd name="T20" fmla="*/ 607 w 1037"/>
              <a:gd name="T21" fmla="*/ 222 h 574"/>
              <a:gd name="T22" fmla="*/ 439 w 1037"/>
              <a:gd name="T23" fmla="*/ 195 h 574"/>
              <a:gd name="T24" fmla="*/ 388 w 1037"/>
              <a:gd name="T25" fmla="*/ 349 h 574"/>
              <a:gd name="T26" fmla="*/ 131 w 1037"/>
              <a:gd name="T27" fmla="*/ 358 h 574"/>
              <a:gd name="T28" fmla="*/ 11 w 1037"/>
              <a:gd name="T2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7" h="574">
                <a:moveTo>
                  <a:pt x="11" y="574"/>
                </a:moveTo>
                <a:lnTo>
                  <a:pt x="0" y="567"/>
                </a:lnTo>
                <a:lnTo>
                  <a:pt x="122" y="345"/>
                </a:lnTo>
                <a:lnTo>
                  <a:pt x="378" y="336"/>
                </a:lnTo>
                <a:lnTo>
                  <a:pt x="430" y="180"/>
                </a:lnTo>
                <a:lnTo>
                  <a:pt x="603" y="207"/>
                </a:lnTo>
                <a:lnTo>
                  <a:pt x="814" y="0"/>
                </a:lnTo>
                <a:lnTo>
                  <a:pt x="1037" y="91"/>
                </a:lnTo>
                <a:lnTo>
                  <a:pt x="1031" y="104"/>
                </a:lnTo>
                <a:lnTo>
                  <a:pt x="817" y="17"/>
                </a:lnTo>
                <a:lnTo>
                  <a:pt x="607" y="222"/>
                </a:lnTo>
                <a:lnTo>
                  <a:pt x="439" y="195"/>
                </a:lnTo>
                <a:lnTo>
                  <a:pt x="388" y="349"/>
                </a:lnTo>
                <a:lnTo>
                  <a:pt x="131" y="358"/>
                </a:lnTo>
                <a:lnTo>
                  <a:pt x="11" y="574"/>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0" name="išľíďè"/>
          <p:cNvSpPr/>
          <p:nvPr/>
        </p:nvSpPr>
        <p:spPr bwMode="auto">
          <a:xfrm>
            <a:off x="2912482" y="3179987"/>
            <a:ext cx="681521" cy="377235"/>
          </a:xfrm>
          <a:custGeom>
            <a:avLst/>
            <a:gdLst>
              <a:gd name="T0" fmla="*/ 11 w 1037"/>
              <a:gd name="T1" fmla="*/ 574 h 574"/>
              <a:gd name="T2" fmla="*/ 0 w 1037"/>
              <a:gd name="T3" fmla="*/ 567 h 574"/>
              <a:gd name="T4" fmla="*/ 122 w 1037"/>
              <a:gd name="T5" fmla="*/ 345 h 574"/>
              <a:gd name="T6" fmla="*/ 378 w 1037"/>
              <a:gd name="T7" fmla="*/ 336 h 574"/>
              <a:gd name="T8" fmla="*/ 430 w 1037"/>
              <a:gd name="T9" fmla="*/ 180 h 574"/>
              <a:gd name="T10" fmla="*/ 603 w 1037"/>
              <a:gd name="T11" fmla="*/ 207 h 574"/>
              <a:gd name="T12" fmla="*/ 814 w 1037"/>
              <a:gd name="T13" fmla="*/ 0 h 574"/>
              <a:gd name="T14" fmla="*/ 1037 w 1037"/>
              <a:gd name="T15" fmla="*/ 91 h 574"/>
              <a:gd name="T16" fmla="*/ 1031 w 1037"/>
              <a:gd name="T17" fmla="*/ 104 h 574"/>
              <a:gd name="T18" fmla="*/ 817 w 1037"/>
              <a:gd name="T19" fmla="*/ 17 h 574"/>
              <a:gd name="T20" fmla="*/ 607 w 1037"/>
              <a:gd name="T21" fmla="*/ 222 h 574"/>
              <a:gd name="T22" fmla="*/ 439 w 1037"/>
              <a:gd name="T23" fmla="*/ 195 h 574"/>
              <a:gd name="T24" fmla="*/ 388 w 1037"/>
              <a:gd name="T25" fmla="*/ 349 h 574"/>
              <a:gd name="T26" fmla="*/ 131 w 1037"/>
              <a:gd name="T27" fmla="*/ 358 h 574"/>
              <a:gd name="T28" fmla="*/ 11 w 1037"/>
              <a:gd name="T2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7" h="574">
                <a:moveTo>
                  <a:pt x="11" y="574"/>
                </a:moveTo>
                <a:lnTo>
                  <a:pt x="0" y="567"/>
                </a:lnTo>
                <a:lnTo>
                  <a:pt x="122" y="345"/>
                </a:lnTo>
                <a:lnTo>
                  <a:pt x="378" y="336"/>
                </a:lnTo>
                <a:lnTo>
                  <a:pt x="430" y="180"/>
                </a:lnTo>
                <a:lnTo>
                  <a:pt x="603" y="207"/>
                </a:lnTo>
                <a:lnTo>
                  <a:pt x="814" y="0"/>
                </a:lnTo>
                <a:lnTo>
                  <a:pt x="1037" y="91"/>
                </a:lnTo>
                <a:lnTo>
                  <a:pt x="1031" y="104"/>
                </a:lnTo>
                <a:lnTo>
                  <a:pt x="817" y="17"/>
                </a:lnTo>
                <a:lnTo>
                  <a:pt x="607" y="222"/>
                </a:lnTo>
                <a:lnTo>
                  <a:pt x="439" y="195"/>
                </a:lnTo>
                <a:lnTo>
                  <a:pt x="388" y="349"/>
                </a:lnTo>
                <a:lnTo>
                  <a:pt x="131" y="358"/>
                </a:lnTo>
                <a:lnTo>
                  <a:pt x="11" y="5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1" name="íšḻiďè"/>
          <p:cNvSpPr/>
          <p:nvPr/>
        </p:nvSpPr>
        <p:spPr bwMode="auto">
          <a:xfrm>
            <a:off x="3245685" y="1979277"/>
            <a:ext cx="1131048" cy="2104366"/>
          </a:xfrm>
          <a:custGeom>
            <a:avLst/>
            <a:gdLst>
              <a:gd name="T0" fmla="*/ 1705 w 1721"/>
              <a:gd name="T1" fmla="*/ 0 h 3202"/>
              <a:gd name="T2" fmla="*/ 1649 w 1721"/>
              <a:gd name="T3" fmla="*/ 320 h 3202"/>
              <a:gd name="T4" fmla="*/ 1649 w 1721"/>
              <a:gd name="T5" fmla="*/ 320 h 3202"/>
              <a:gd name="T6" fmla="*/ 1635 w 1721"/>
              <a:gd name="T7" fmla="*/ 399 h 3202"/>
              <a:gd name="T8" fmla="*/ 1163 w 1721"/>
              <a:gd name="T9" fmla="*/ 3136 h 3202"/>
              <a:gd name="T10" fmla="*/ 122 w 1721"/>
              <a:gd name="T11" fmla="*/ 2957 h 3202"/>
              <a:gd name="T12" fmla="*/ 0 w 1721"/>
              <a:gd name="T13" fmla="*/ 2989 h 3202"/>
              <a:gd name="T14" fmla="*/ 1216 w 1721"/>
              <a:gd name="T15" fmla="*/ 3202 h 3202"/>
              <a:gd name="T16" fmla="*/ 1721 w 1721"/>
              <a:gd name="T17" fmla="*/ 4 h 3202"/>
              <a:gd name="T18" fmla="*/ 1705 w 1721"/>
              <a:gd name="T19" fmla="*/ 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1" h="3202">
                <a:moveTo>
                  <a:pt x="1705" y="0"/>
                </a:moveTo>
                <a:lnTo>
                  <a:pt x="1649" y="320"/>
                </a:lnTo>
                <a:lnTo>
                  <a:pt x="1649" y="320"/>
                </a:lnTo>
                <a:lnTo>
                  <a:pt x="1635" y="399"/>
                </a:lnTo>
                <a:lnTo>
                  <a:pt x="1163" y="3136"/>
                </a:lnTo>
                <a:lnTo>
                  <a:pt x="122" y="2957"/>
                </a:lnTo>
                <a:lnTo>
                  <a:pt x="0" y="2989"/>
                </a:lnTo>
                <a:lnTo>
                  <a:pt x="1216" y="3202"/>
                </a:lnTo>
                <a:lnTo>
                  <a:pt x="1721" y="4"/>
                </a:lnTo>
                <a:lnTo>
                  <a:pt x="1705"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2" name="ïŝļïḍê"/>
          <p:cNvSpPr/>
          <p:nvPr/>
        </p:nvSpPr>
        <p:spPr bwMode="auto">
          <a:xfrm>
            <a:off x="3245685" y="1979277"/>
            <a:ext cx="1131048" cy="2104366"/>
          </a:xfrm>
          <a:custGeom>
            <a:avLst/>
            <a:gdLst>
              <a:gd name="T0" fmla="*/ 1705 w 1721"/>
              <a:gd name="T1" fmla="*/ 0 h 3202"/>
              <a:gd name="T2" fmla="*/ 1649 w 1721"/>
              <a:gd name="T3" fmla="*/ 320 h 3202"/>
              <a:gd name="T4" fmla="*/ 1649 w 1721"/>
              <a:gd name="T5" fmla="*/ 320 h 3202"/>
              <a:gd name="T6" fmla="*/ 1635 w 1721"/>
              <a:gd name="T7" fmla="*/ 399 h 3202"/>
              <a:gd name="T8" fmla="*/ 1163 w 1721"/>
              <a:gd name="T9" fmla="*/ 3136 h 3202"/>
              <a:gd name="T10" fmla="*/ 122 w 1721"/>
              <a:gd name="T11" fmla="*/ 2957 h 3202"/>
              <a:gd name="T12" fmla="*/ 0 w 1721"/>
              <a:gd name="T13" fmla="*/ 2989 h 3202"/>
              <a:gd name="T14" fmla="*/ 1216 w 1721"/>
              <a:gd name="T15" fmla="*/ 3202 h 3202"/>
              <a:gd name="T16" fmla="*/ 1721 w 1721"/>
              <a:gd name="T17" fmla="*/ 4 h 3202"/>
              <a:gd name="T18" fmla="*/ 1705 w 1721"/>
              <a:gd name="T19" fmla="*/ 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1" h="3202">
                <a:moveTo>
                  <a:pt x="1705" y="0"/>
                </a:moveTo>
                <a:lnTo>
                  <a:pt x="1649" y="320"/>
                </a:lnTo>
                <a:lnTo>
                  <a:pt x="1649" y="320"/>
                </a:lnTo>
                <a:lnTo>
                  <a:pt x="1635" y="399"/>
                </a:lnTo>
                <a:lnTo>
                  <a:pt x="1163" y="3136"/>
                </a:lnTo>
                <a:lnTo>
                  <a:pt x="122" y="2957"/>
                </a:lnTo>
                <a:lnTo>
                  <a:pt x="0" y="2989"/>
                </a:lnTo>
                <a:lnTo>
                  <a:pt x="1216" y="3202"/>
                </a:lnTo>
                <a:lnTo>
                  <a:pt x="1721" y="4"/>
                </a:lnTo>
                <a:lnTo>
                  <a:pt x="17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3" name="i$ḻîḍe"/>
          <p:cNvSpPr/>
          <p:nvPr/>
        </p:nvSpPr>
        <p:spPr bwMode="auto">
          <a:xfrm>
            <a:off x="3124760" y="3901597"/>
            <a:ext cx="201104" cy="42061"/>
          </a:xfrm>
          <a:custGeom>
            <a:avLst/>
            <a:gdLst>
              <a:gd name="T0" fmla="*/ 119 w 306"/>
              <a:gd name="T1" fmla="*/ 0 h 64"/>
              <a:gd name="T2" fmla="*/ 0 w 306"/>
              <a:gd name="T3" fmla="*/ 33 h 64"/>
              <a:gd name="T4" fmla="*/ 184 w 306"/>
              <a:gd name="T5" fmla="*/ 64 h 64"/>
              <a:gd name="T6" fmla="*/ 306 w 306"/>
              <a:gd name="T7" fmla="*/ 32 h 64"/>
              <a:gd name="T8" fmla="*/ 119 w 306"/>
              <a:gd name="T9" fmla="*/ 0 h 64"/>
            </a:gdLst>
            <a:ahLst/>
            <a:cxnLst>
              <a:cxn ang="0">
                <a:pos x="T0" y="T1"/>
              </a:cxn>
              <a:cxn ang="0">
                <a:pos x="T2" y="T3"/>
              </a:cxn>
              <a:cxn ang="0">
                <a:pos x="T4" y="T5"/>
              </a:cxn>
              <a:cxn ang="0">
                <a:pos x="T6" y="T7"/>
              </a:cxn>
              <a:cxn ang="0">
                <a:pos x="T8" y="T9"/>
              </a:cxn>
            </a:cxnLst>
            <a:rect l="0" t="0" r="r" b="b"/>
            <a:pathLst>
              <a:path w="306" h="64">
                <a:moveTo>
                  <a:pt x="119" y="0"/>
                </a:moveTo>
                <a:lnTo>
                  <a:pt x="0" y="33"/>
                </a:lnTo>
                <a:lnTo>
                  <a:pt x="184" y="64"/>
                </a:lnTo>
                <a:lnTo>
                  <a:pt x="306" y="32"/>
                </a:lnTo>
                <a:lnTo>
                  <a:pt x="119" y="0"/>
                </a:lnTo>
                <a:close/>
              </a:path>
            </a:pathLst>
          </a:custGeom>
          <a:solidFill>
            <a:srgbClr val="677CB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4" name="iṧḷíḋe"/>
          <p:cNvSpPr/>
          <p:nvPr/>
        </p:nvSpPr>
        <p:spPr bwMode="auto">
          <a:xfrm>
            <a:off x="3124760" y="3901597"/>
            <a:ext cx="201104" cy="42061"/>
          </a:xfrm>
          <a:custGeom>
            <a:avLst/>
            <a:gdLst>
              <a:gd name="T0" fmla="*/ 119 w 306"/>
              <a:gd name="T1" fmla="*/ 0 h 64"/>
              <a:gd name="T2" fmla="*/ 0 w 306"/>
              <a:gd name="T3" fmla="*/ 33 h 64"/>
              <a:gd name="T4" fmla="*/ 184 w 306"/>
              <a:gd name="T5" fmla="*/ 64 h 64"/>
              <a:gd name="T6" fmla="*/ 306 w 306"/>
              <a:gd name="T7" fmla="*/ 32 h 64"/>
              <a:gd name="T8" fmla="*/ 119 w 306"/>
              <a:gd name="T9" fmla="*/ 0 h 64"/>
            </a:gdLst>
            <a:ahLst/>
            <a:cxnLst>
              <a:cxn ang="0">
                <a:pos x="T0" y="T1"/>
              </a:cxn>
              <a:cxn ang="0">
                <a:pos x="T2" y="T3"/>
              </a:cxn>
              <a:cxn ang="0">
                <a:pos x="T4" y="T5"/>
              </a:cxn>
              <a:cxn ang="0">
                <a:pos x="T6" y="T7"/>
              </a:cxn>
              <a:cxn ang="0">
                <a:pos x="T8" y="T9"/>
              </a:cxn>
            </a:cxnLst>
            <a:rect l="0" t="0" r="r" b="b"/>
            <a:pathLst>
              <a:path w="306" h="64">
                <a:moveTo>
                  <a:pt x="119" y="0"/>
                </a:moveTo>
                <a:lnTo>
                  <a:pt x="0" y="33"/>
                </a:lnTo>
                <a:lnTo>
                  <a:pt x="184" y="64"/>
                </a:lnTo>
                <a:lnTo>
                  <a:pt x="306" y="32"/>
                </a:lnTo>
                <a:lnTo>
                  <a:pt x="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5" name="íṡliďe"/>
          <p:cNvSpPr/>
          <p:nvPr/>
        </p:nvSpPr>
        <p:spPr bwMode="auto">
          <a:xfrm>
            <a:off x="2431409" y="3763585"/>
            <a:ext cx="771557" cy="159701"/>
          </a:xfrm>
          <a:custGeom>
            <a:avLst/>
            <a:gdLst>
              <a:gd name="T0" fmla="*/ 101 w 1174"/>
              <a:gd name="T1" fmla="*/ 0 h 243"/>
              <a:gd name="T2" fmla="*/ 7 w 1174"/>
              <a:gd name="T3" fmla="*/ 14 h 243"/>
              <a:gd name="T4" fmla="*/ 0 w 1174"/>
              <a:gd name="T5" fmla="*/ 58 h 243"/>
              <a:gd name="T6" fmla="*/ 1055 w 1174"/>
              <a:gd name="T7" fmla="*/ 243 h 243"/>
              <a:gd name="T8" fmla="*/ 1174 w 1174"/>
              <a:gd name="T9" fmla="*/ 210 h 243"/>
              <a:gd name="T10" fmla="*/ 97 w 1174"/>
              <a:gd name="T11" fmla="*/ 25 h 243"/>
              <a:gd name="T12" fmla="*/ 101 w 1174"/>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174" h="243">
                <a:moveTo>
                  <a:pt x="101" y="0"/>
                </a:moveTo>
                <a:lnTo>
                  <a:pt x="7" y="14"/>
                </a:lnTo>
                <a:lnTo>
                  <a:pt x="0" y="58"/>
                </a:lnTo>
                <a:lnTo>
                  <a:pt x="1055" y="243"/>
                </a:lnTo>
                <a:lnTo>
                  <a:pt x="1174" y="210"/>
                </a:lnTo>
                <a:lnTo>
                  <a:pt x="97" y="25"/>
                </a:lnTo>
                <a:lnTo>
                  <a:pt x="101" y="0"/>
                </a:lnTo>
                <a:close/>
              </a:path>
            </a:pathLst>
          </a:custGeom>
          <a:solidFill>
            <a:srgbClr val="9CABC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6" name="ïṧľíḍé"/>
          <p:cNvSpPr/>
          <p:nvPr/>
        </p:nvSpPr>
        <p:spPr bwMode="auto">
          <a:xfrm>
            <a:off x="2431409" y="3763585"/>
            <a:ext cx="771557" cy="159701"/>
          </a:xfrm>
          <a:custGeom>
            <a:avLst/>
            <a:gdLst>
              <a:gd name="T0" fmla="*/ 101 w 1174"/>
              <a:gd name="T1" fmla="*/ 0 h 243"/>
              <a:gd name="T2" fmla="*/ 7 w 1174"/>
              <a:gd name="T3" fmla="*/ 14 h 243"/>
              <a:gd name="T4" fmla="*/ 0 w 1174"/>
              <a:gd name="T5" fmla="*/ 58 h 243"/>
              <a:gd name="T6" fmla="*/ 1055 w 1174"/>
              <a:gd name="T7" fmla="*/ 243 h 243"/>
              <a:gd name="T8" fmla="*/ 1174 w 1174"/>
              <a:gd name="T9" fmla="*/ 210 h 243"/>
              <a:gd name="T10" fmla="*/ 97 w 1174"/>
              <a:gd name="T11" fmla="*/ 25 h 243"/>
              <a:gd name="T12" fmla="*/ 101 w 1174"/>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174" h="243">
                <a:moveTo>
                  <a:pt x="101" y="0"/>
                </a:moveTo>
                <a:lnTo>
                  <a:pt x="7" y="14"/>
                </a:lnTo>
                <a:lnTo>
                  <a:pt x="0" y="58"/>
                </a:lnTo>
                <a:lnTo>
                  <a:pt x="1055" y="243"/>
                </a:lnTo>
                <a:lnTo>
                  <a:pt x="1174" y="210"/>
                </a:lnTo>
                <a:lnTo>
                  <a:pt x="97" y="25"/>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7" name="îşḷíďé"/>
          <p:cNvSpPr/>
          <p:nvPr/>
        </p:nvSpPr>
        <p:spPr bwMode="auto">
          <a:xfrm>
            <a:off x="2495158" y="1713109"/>
            <a:ext cx="1871716" cy="2327159"/>
          </a:xfrm>
          <a:custGeom>
            <a:avLst/>
            <a:gdLst>
              <a:gd name="T0" fmla="*/ 2305 w 2848"/>
              <a:gd name="T1" fmla="*/ 3541 h 3541"/>
              <a:gd name="T2" fmla="*/ 0 w 2848"/>
              <a:gd name="T3" fmla="*/ 3145 h 3541"/>
              <a:gd name="T4" fmla="*/ 542 w 2848"/>
              <a:gd name="T5" fmla="*/ 0 h 3541"/>
              <a:gd name="T6" fmla="*/ 2848 w 2848"/>
              <a:gd name="T7" fmla="*/ 398 h 3541"/>
              <a:gd name="T8" fmla="*/ 2305 w 2848"/>
              <a:gd name="T9" fmla="*/ 3541 h 3541"/>
            </a:gdLst>
            <a:ahLst/>
            <a:cxnLst>
              <a:cxn ang="0">
                <a:pos x="T0" y="T1"/>
              </a:cxn>
              <a:cxn ang="0">
                <a:pos x="T2" y="T3"/>
              </a:cxn>
              <a:cxn ang="0">
                <a:pos x="T4" y="T5"/>
              </a:cxn>
              <a:cxn ang="0">
                <a:pos x="T6" y="T7"/>
              </a:cxn>
              <a:cxn ang="0">
                <a:pos x="T8" y="T9"/>
              </a:cxn>
            </a:cxnLst>
            <a:rect l="0" t="0" r="r" b="b"/>
            <a:pathLst>
              <a:path w="2848" h="3541">
                <a:moveTo>
                  <a:pt x="2305" y="3541"/>
                </a:moveTo>
                <a:lnTo>
                  <a:pt x="0" y="3145"/>
                </a:lnTo>
                <a:lnTo>
                  <a:pt x="542" y="0"/>
                </a:lnTo>
                <a:lnTo>
                  <a:pt x="2848" y="398"/>
                </a:lnTo>
                <a:lnTo>
                  <a:pt x="2305" y="3541"/>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8" name="ïṡḷíďe"/>
          <p:cNvSpPr/>
          <p:nvPr/>
        </p:nvSpPr>
        <p:spPr bwMode="auto">
          <a:xfrm>
            <a:off x="2495158" y="1713109"/>
            <a:ext cx="1871716" cy="2327159"/>
          </a:xfrm>
          <a:custGeom>
            <a:avLst/>
            <a:gdLst>
              <a:gd name="T0" fmla="*/ 2305 w 2848"/>
              <a:gd name="T1" fmla="*/ 3541 h 3541"/>
              <a:gd name="T2" fmla="*/ 0 w 2848"/>
              <a:gd name="T3" fmla="*/ 3145 h 3541"/>
              <a:gd name="T4" fmla="*/ 542 w 2848"/>
              <a:gd name="T5" fmla="*/ 0 h 3541"/>
              <a:gd name="T6" fmla="*/ 2848 w 2848"/>
              <a:gd name="T7" fmla="*/ 398 h 3541"/>
              <a:gd name="T8" fmla="*/ 2305 w 2848"/>
              <a:gd name="T9" fmla="*/ 3541 h 3541"/>
            </a:gdLst>
            <a:ahLst/>
            <a:cxnLst>
              <a:cxn ang="0">
                <a:pos x="T0" y="T1"/>
              </a:cxn>
              <a:cxn ang="0">
                <a:pos x="T2" y="T3"/>
              </a:cxn>
              <a:cxn ang="0">
                <a:pos x="T4" y="T5"/>
              </a:cxn>
              <a:cxn ang="0">
                <a:pos x="T6" y="T7"/>
              </a:cxn>
              <a:cxn ang="0">
                <a:pos x="T8" y="T9"/>
              </a:cxn>
            </a:cxnLst>
            <a:rect l="0" t="0" r="r" b="b"/>
            <a:pathLst>
              <a:path w="2848" h="3541">
                <a:moveTo>
                  <a:pt x="2305" y="3541"/>
                </a:moveTo>
                <a:lnTo>
                  <a:pt x="0" y="3145"/>
                </a:lnTo>
                <a:lnTo>
                  <a:pt x="542" y="0"/>
                </a:lnTo>
                <a:lnTo>
                  <a:pt x="2848" y="398"/>
                </a:lnTo>
                <a:lnTo>
                  <a:pt x="2305" y="35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49" name="îṩľiḍe"/>
          <p:cNvSpPr/>
          <p:nvPr/>
        </p:nvSpPr>
        <p:spPr bwMode="auto">
          <a:xfrm>
            <a:off x="2777099" y="1929329"/>
            <a:ext cx="1552316" cy="477788"/>
          </a:xfrm>
          <a:custGeom>
            <a:avLst/>
            <a:gdLst>
              <a:gd name="T0" fmla="*/ 2305 w 2362"/>
              <a:gd name="T1" fmla="*/ 727 h 727"/>
              <a:gd name="T2" fmla="*/ 0 w 2362"/>
              <a:gd name="T3" fmla="*/ 331 h 727"/>
              <a:gd name="T4" fmla="*/ 57 w 2362"/>
              <a:gd name="T5" fmla="*/ 0 h 727"/>
              <a:gd name="T6" fmla="*/ 2362 w 2362"/>
              <a:gd name="T7" fmla="*/ 396 h 727"/>
              <a:gd name="T8" fmla="*/ 2305 w 2362"/>
              <a:gd name="T9" fmla="*/ 727 h 727"/>
            </a:gdLst>
            <a:ahLst/>
            <a:cxnLst>
              <a:cxn ang="0">
                <a:pos x="T0" y="T1"/>
              </a:cxn>
              <a:cxn ang="0">
                <a:pos x="T2" y="T3"/>
              </a:cxn>
              <a:cxn ang="0">
                <a:pos x="T4" y="T5"/>
              </a:cxn>
              <a:cxn ang="0">
                <a:pos x="T6" y="T7"/>
              </a:cxn>
              <a:cxn ang="0">
                <a:pos x="T8" y="T9"/>
              </a:cxn>
            </a:cxnLst>
            <a:rect l="0" t="0" r="r" b="b"/>
            <a:pathLst>
              <a:path w="2362" h="727">
                <a:moveTo>
                  <a:pt x="2305" y="727"/>
                </a:moveTo>
                <a:lnTo>
                  <a:pt x="0" y="331"/>
                </a:lnTo>
                <a:lnTo>
                  <a:pt x="57" y="0"/>
                </a:lnTo>
                <a:lnTo>
                  <a:pt x="2362" y="396"/>
                </a:lnTo>
                <a:lnTo>
                  <a:pt x="2305" y="727"/>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0" name="îṧḷïďé"/>
          <p:cNvSpPr/>
          <p:nvPr/>
        </p:nvSpPr>
        <p:spPr bwMode="auto">
          <a:xfrm>
            <a:off x="2777099" y="1929329"/>
            <a:ext cx="1552316" cy="477788"/>
          </a:xfrm>
          <a:custGeom>
            <a:avLst/>
            <a:gdLst>
              <a:gd name="T0" fmla="*/ 2305 w 2362"/>
              <a:gd name="T1" fmla="*/ 727 h 727"/>
              <a:gd name="T2" fmla="*/ 0 w 2362"/>
              <a:gd name="T3" fmla="*/ 331 h 727"/>
              <a:gd name="T4" fmla="*/ 57 w 2362"/>
              <a:gd name="T5" fmla="*/ 0 h 727"/>
              <a:gd name="T6" fmla="*/ 2362 w 2362"/>
              <a:gd name="T7" fmla="*/ 396 h 727"/>
              <a:gd name="T8" fmla="*/ 2305 w 2362"/>
              <a:gd name="T9" fmla="*/ 727 h 727"/>
            </a:gdLst>
            <a:ahLst/>
            <a:cxnLst>
              <a:cxn ang="0">
                <a:pos x="T0" y="T1"/>
              </a:cxn>
              <a:cxn ang="0">
                <a:pos x="T2" y="T3"/>
              </a:cxn>
              <a:cxn ang="0">
                <a:pos x="T4" y="T5"/>
              </a:cxn>
              <a:cxn ang="0">
                <a:pos x="T6" y="T7"/>
              </a:cxn>
              <a:cxn ang="0">
                <a:pos x="T8" y="T9"/>
              </a:cxn>
            </a:cxnLst>
            <a:rect l="0" t="0" r="r" b="b"/>
            <a:pathLst>
              <a:path w="2362" h="727">
                <a:moveTo>
                  <a:pt x="2305" y="727"/>
                </a:moveTo>
                <a:lnTo>
                  <a:pt x="0" y="331"/>
                </a:lnTo>
                <a:lnTo>
                  <a:pt x="57" y="0"/>
                </a:lnTo>
                <a:lnTo>
                  <a:pt x="2362" y="396"/>
                </a:lnTo>
                <a:lnTo>
                  <a:pt x="2305" y="7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1" name="íŝḻîdé"/>
          <p:cNvSpPr/>
          <p:nvPr/>
        </p:nvSpPr>
        <p:spPr bwMode="auto">
          <a:xfrm>
            <a:off x="3179307" y="1846521"/>
            <a:ext cx="945716" cy="228050"/>
          </a:xfrm>
          <a:custGeom>
            <a:avLst/>
            <a:gdLst>
              <a:gd name="T0" fmla="*/ 1422 w 1439"/>
              <a:gd name="T1" fmla="*/ 347 h 347"/>
              <a:gd name="T2" fmla="*/ 0 w 1439"/>
              <a:gd name="T3" fmla="*/ 102 h 347"/>
              <a:gd name="T4" fmla="*/ 17 w 1439"/>
              <a:gd name="T5" fmla="*/ 0 h 347"/>
              <a:gd name="T6" fmla="*/ 1439 w 1439"/>
              <a:gd name="T7" fmla="*/ 244 h 347"/>
              <a:gd name="T8" fmla="*/ 1422 w 1439"/>
              <a:gd name="T9" fmla="*/ 347 h 347"/>
            </a:gdLst>
            <a:ahLst/>
            <a:cxnLst>
              <a:cxn ang="0">
                <a:pos x="T0" y="T1"/>
              </a:cxn>
              <a:cxn ang="0">
                <a:pos x="T2" y="T3"/>
              </a:cxn>
              <a:cxn ang="0">
                <a:pos x="T4" y="T5"/>
              </a:cxn>
              <a:cxn ang="0">
                <a:pos x="T6" y="T7"/>
              </a:cxn>
              <a:cxn ang="0">
                <a:pos x="T8" y="T9"/>
              </a:cxn>
            </a:cxnLst>
            <a:rect l="0" t="0" r="r" b="b"/>
            <a:pathLst>
              <a:path w="1439" h="347">
                <a:moveTo>
                  <a:pt x="1422" y="347"/>
                </a:moveTo>
                <a:lnTo>
                  <a:pt x="0" y="102"/>
                </a:lnTo>
                <a:lnTo>
                  <a:pt x="17" y="0"/>
                </a:lnTo>
                <a:lnTo>
                  <a:pt x="1439" y="244"/>
                </a:lnTo>
                <a:lnTo>
                  <a:pt x="1422" y="347"/>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2" name="íṣḻíďè"/>
          <p:cNvSpPr/>
          <p:nvPr/>
        </p:nvSpPr>
        <p:spPr bwMode="auto">
          <a:xfrm>
            <a:off x="3179307" y="1846521"/>
            <a:ext cx="945716" cy="228050"/>
          </a:xfrm>
          <a:custGeom>
            <a:avLst/>
            <a:gdLst>
              <a:gd name="T0" fmla="*/ 1422 w 1439"/>
              <a:gd name="T1" fmla="*/ 347 h 347"/>
              <a:gd name="T2" fmla="*/ 0 w 1439"/>
              <a:gd name="T3" fmla="*/ 102 h 347"/>
              <a:gd name="T4" fmla="*/ 17 w 1439"/>
              <a:gd name="T5" fmla="*/ 0 h 347"/>
              <a:gd name="T6" fmla="*/ 1439 w 1439"/>
              <a:gd name="T7" fmla="*/ 244 h 347"/>
              <a:gd name="T8" fmla="*/ 1422 w 1439"/>
              <a:gd name="T9" fmla="*/ 347 h 347"/>
            </a:gdLst>
            <a:ahLst/>
            <a:cxnLst>
              <a:cxn ang="0">
                <a:pos x="T0" y="T1"/>
              </a:cxn>
              <a:cxn ang="0">
                <a:pos x="T2" y="T3"/>
              </a:cxn>
              <a:cxn ang="0">
                <a:pos x="T4" y="T5"/>
              </a:cxn>
              <a:cxn ang="0">
                <a:pos x="T6" y="T7"/>
              </a:cxn>
              <a:cxn ang="0">
                <a:pos x="T8" y="T9"/>
              </a:cxn>
            </a:cxnLst>
            <a:rect l="0" t="0" r="r" b="b"/>
            <a:pathLst>
              <a:path w="1439" h="347">
                <a:moveTo>
                  <a:pt x="1422" y="347"/>
                </a:moveTo>
                <a:lnTo>
                  <a:pt x="0" y="102"/>
                </a:lnTo>
                <a:lnTo>
                  <a:pt x="17" y="0"/>
                </a:lnTo>
                <a:lnTo>
                  <a:pt x="1439" y="244"/>
                </a:lnTo>
                <a:lnTo>
                  <a:pt x="1422" y="3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3" name="íṥḻïḑê"/>
          <p:cNvSpPr/>
          <p:nvPr/>
        </p:nvSpPr>
        <p:spPr bwMode="auto">
          <a:xfrm>
            <a:off x="3139875" y="2123204"/>
            <a:ext cx="933887" cy="197819"/>
          </a:xfrm>
          <a:custGeom>
            <a:avLst/>
            <a:gdLst>
              <a:gd name="T0" fmla="*/ 1411 w 1421"/>
              <a:gd name="T1" fmla="*/ 301 h 301"/>
              <a:gd name="T2" fmla="*/ 0 w 1421"/>
              <a:gd name="T3" fmla="*/ 57 h 301"/>
              <a:gd name="T4" fmla="*/ 10 w 1421"/>
              <a:gd name="T5" fmla="*/ 0 h 301"/>
              <a:gd name="T6" fmla="*/ 1421 w 1421"/>
              <a:gd name="T7" fmla="*/ 242 h 301"/>
              <a:gd name="T8" fmla="*/ 1411 w 1421"/>
              <a:gd name="T9" fmla="*/ 301 h 301"/>
            </a:gdLst>
            <a:ahLst/>
            <a:cxnLst>
              <a:cxn ang="0">
                <a:pos x="T0" y="T1"/>
              </a:cxn>
              <a:cxn ang="0">
                <a:pos x="T2" y="T3"/>
              </a:cxn>
              <a:cxn ang="0">
                <a:pos x="T4" y="T5"/>
              </a:cxn>
              <a:cxn ang="0">
                <a:pos x="T6" y="T7"/>
              </a:cxn>
              <a:cxn ang="0">
                <a:pos x="T8" y="T9"/>
              </a:cxn>
            </a:cxnLst>
            <a:rect l="0" t="0" r="r" b="b"/>
            <a:pathLst>
              <a:path w="1421" h="301">
                <a:moveTo>
                  <a:pt x="1411" y="301"/>
                </a:moveTo>
                <a:lnTo>
                  <a:pt x="0" y="57"/>
                </a:lnTo>
                <a:lnTo>
                  <a:pt x="10" y="0"/>
                </a:lnTo>
                <a:lnTo>
                  <a:pt x="1421" y="242"/>
                </a:lnTo>
                <a:lnTo>
                  <a:pt x="1411"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4" name="íşľiḍè"/>
          <p:cNvSpPr/>
          <p:nvPr/>
        </p:nvSpPr>
        <p:spPr bwMode="auto">
          <a:xfrm>
            <a:off x="3139875" y="2123204"/>
            <a:ext cx="933887" cy="197819"/>
          </a:xfrm>
          <a:custGeom>
            <a:avLst/>
            <a:gdLst>
              <a:gd name="T0" fmla="*/ 1411 w 1421"/>
              <a:gd name="T1" fmla="*/ 301 h 301"/>
              <a:gd name="T2" fmla="*/ 0 w 1421"/>
              <a:gd name="T3" fmla="*/ 57 h 301"/>
              <a:gd name="T4" fmla="*/ 10 w 1421"/>
              <a:gd name="T5" fmla="*/ 0 h 301"/>
              <a:gd name="T6" fmla="*/ 1421 w 1421"/>
              <a:gd name="T7" fmla="*/ 242 h 301"/>
              <a:gd name="T8" fmla="*/ 1411 w 1421"/>
              <a:gd name="T9" fmla="*/ 301 h 301"/>
            </a:gdLst>
            <a:ahLst/>
            <a:cxnLst>
              <a:cxn ang="0">
                <a:pos x="T0" y="T1"/>
              </a:cxn>
              <a:cxn ang="0">
                <a:pos x="T2" y="T3"/>
              </a:cxn>
              <a:cxn ang="0">
                <a:pos x="T4" y="T5"/>
              </a:cxn>
              <a:cxn ang="0">
                <a:pos x="T6" y="T7"/>
              </a:cxn>
              <a:cxn ang="0">
                <a:pos x="T8" y="T9"/>
              </a:cxn>
            </a:cxnLst>
            <a:rect l="0" t="0" r="r" b="b"/>
            <a:pathLst>
              <a:path w="1421" h="301">
                <a:moveTo>
                  <a:pt x="1411" y="301"/>
                </a:moveTo>
                <a:lnTo>
                  <a:pt x="0" y="57"/>
                </a:lnTo>
                <a:lnTo>
                  <a:pt x="10" y="0"/>
                </a:lnTo>
                <a:lnTo>
                  <a:pt x="1421" y="242"/>
                </a:lnTo>
                <a:lnTo>
                  <a:pt x="1411" y="3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5" name="îṧľíḓé"/>
          <p:cNvSpPr/>
          <p:nvPr/>
        </p:nvSpPr>
        <p:spPr bwMode="auto">
          <a:xfrm>
            <a:off x="3040637" y="2031852"/>
            <a:ext cx="1157993" cy="235279"/>
          </a:xfrm>
          <a:custGeom>
            <a:avLst/>
            <a:gdLst>
              <a:gd name="T0" fmla="*/ 1752 w 1762"/>
              <a:gd name="T1" fmla="*/ 358 h 358"/>
              <a:gd name="T2" fmla="*/ 0 w 1762"/>
              <a:gd name="T3" fmla="*/ 58 h 358"/>
              <a:gd name="T4" fmla="*/ 10 w 1762"/>
              <a:gd name="T5" fmla="*/ 0 h 358"/>
              <a:gd name="T6" fmla="*/ 1762 w 1762"/>
              <a:gd name="T7" fmla="*/ 301 h 358"/>
              <a:gd name="T8" fmla="*/ 1752 w 1762"/>
              <a:gd name="T9" fmla="*/ 358 h 358"/>
            </a:gdLst>
            <a:ahLst/>
            <a:cxnLst>
              <a:cxn ang="0">
                <a:pos x="T0" y="T1"/>
              </a:cxn>
              <a:cxn ang="0">
                <a:pos x="T2" y="T3"/>
              </a:cxn>
              <a:cxn ang="0">
                <a:pos x="T4" y="T5"/>
              </a:cxn>
              <a:cxn ang="0">
                <a:pos x="T6" y="T7"/>
              </a:cxn>
              <a:cxn ang="0">
                <a:pos x="T8" y="T9"/>
              </a:cxn>
            </a:cxnLst>
            <a:rect l="0" t="0" r="r" b="b"/>
            <a:pathLst>
              <a:path w="1762" h="358">
                <a:moveTo>
                  <a:pt x="1752" y="358"/>
                </a:moveTo>
                <a:lnTo>
                  <a:pt x="0" y="58"/>
                </a:lnTo>
                <a:lnTo>
                  <a:pt x="10" y="0"/>
                </a:lnTo>
                <a:lnTo>
                  <a:pt x="1762" y="301"/>
                </a:lnTo>
                <a:lnTo>
                  <a:pt x="1752" y="3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6" name="ïṧ1iḋe"/>
          <p:cNvSpPr/>
          <p:nvPr/>
        </p:nvSpPr>
        <p:spPr bwMode="auto">
          <a:xfrm>
            <a:off x="3040637" y="2031852"/>
            <a:ext cx="1157993" cy="235279"/>
          </a:xfrm>
          <a:custGeom>
            <a:avLst/>
            <a:gdLst>
              <a:gd name="T0" fmla="*/ 1752 w 1762"/>
              <a:gd name="T1" fmla="*/ 358 h 358"/>
              <a:gd name="T2" fmla="*/ 0 w 1762"/>
              <a:gd name="T3" fmla="*/ 58 h 358"/>
              <a:gd name="T4" fmla="*/ 10 w 1762"/>
              <a:gd name="T5" fmla="*/ 0 h 358"/>
              <a:gd name="T6" fmla="*/ 1762 w 1762"/>
              <a:gd name="T7" fmla="*/ 301 h 358"/>
              <a:gd name="T8" fmla="*/ 1752 w 1762"/>
              <a:gd name="T9" fmla="*/ 358 h 358"/>
            </a:gdLst>
            <a:ahLst/>
            <a:cxnLst>
              <a:cxn ang="0">
                <a:pos x="T0" y="T1"/>
              </a:cxn>
              <a:cxn ang="0">
                <a:pos x="T2" y="T3"/>
              </a:cxn>
              <a:cxn ang="0">
                <a:pos x="T4" y="T5"/>
              </a:cxn>
              <a:cxn ang="0">
                <a:pos x="T6" y="T7"/>
              </a:cxn>
              <a:cxn ang="0">
                <a:pos x="T8" y="T9"/>
              </a:cxn>
            </a:cxnLst>
            <a:rect l="0" t="0" r="r" b="b"/>
            <a:pathLst>
              <a:path w="1762" h="358">
                <a:moveTo>
                  <a:pt x="1752" y="358"/>
                </a:moveTo>
                <a:lnTo>
                  <a:pt x="0" y="58"/>
                </a:lnTo>
                <a:lnTo>
                  <a:pt x="10" y="0"/>
                </a:lnTo>
                <a:lnTo>
                  <a:pt x="1762" y="301"/>
                </a:lnTo>
                <a:lnTo>
                  <a:pt x="1752" y="3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7" name="ïṡľiďè"/>
          <p:cNvSpPr/>
          <p:nvPr/>
        </p:nvSpPr>
        <p:spPr bwMode="auto">
          <a:xfrm>
            <a:off x="2517503" y="3619000"/>
            <a:ext cx="1520770" cy="288513"/>
          </a:xfrm>
          <a:custGeom>
            <a:avLst/>
            <a:gdLst>
              <a:gd name="T0" fmla="*/ 2307 w 2314"/>
              <a:gd name="T1" fmla="*/ 439 h 439"/>
              <a:gd name="T2" fmla="*/ 0 w 2314"/>
              <a:gd name="T3" fmla="*/ 43 h 439"/>
              <a:gd name="T4" fmla="*/ 9 w 2314"/>
              <a:gd name="T5" fmla="*/ 0 h 439"/>
              <a:gd name="T6" fmla="*/ 2314 w 2314"/>
              <a:gd name="T7" fmla="*/ 396 h 439"/>
              <a:gd name="T8" fmla="*/ 2307 w 2314"/>
              <a:gd name="T9" fmla="*/ 439 h 439"/>
            </a:gdLst>
            <a:ahLst/>
            <a:cxnLst>
              <a:cxn ang="0">
                <a:pos x="T0" y="T1"/>
              </a:cxn>
              <a:cxn ang="0">
                <a:pos x="T2" y="T3"/>
              </a:cxn>
              <a:cxn ang="0">
                <a:pos x="T4" y="T5"/>
              </a:cxn>
              <a:cxn ang="0">
                <a:pos x="T6" y="T7"/>
              </a:cxn>
              <a:cxn ang="0">
                <a:pos x="T8" y="T9"/>
              </a:cxn>
            </a:cxnLst>
            <a:rect l="0" t="0" r="r" b="b"/>
            <a:pathLst>
              <a:path w="2314" h="439">
                <a:moveTo>
                  <a:pt x="2307" y="439"/>
                </a:moveTo>
                <a:lnTo>
                  <a:pt x="0" y="43"/>
                </a:lnTo>
                <a:lnTo>
                  <a:pt x="9" y="0"/>
                </a:lnTo>
                <a:lnTo>
                  <a:pt x="2314" y="396"/>
                </a:lnTo>
                <a:lnTo>
                  <a:pt x="2307" y="439"/>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8" name="iśļiḓê"/>
          <p:cNvSpPr/>
          <p:nvPr/>
        </p:nvSpPr>
        <p:spPr bwMode="auto">
          <a:xfrm>
            <a:off x="2517503" y="3619000"/>
            <a:ext cx="1520770" cy="288513"/>
          </a:xfrm>
          <a:custGeom>
            <a:avLst/>
            <a:gdLst>
              <a:gd name="T0" fmla="*/ 2307 w 2314"/>
              <a:gd name="T1" fmla="*/ 439 h 439"/>
              <a:gd name="T2" fmla="*/ 0 w 2314"/>
              <a:gd name="T3" fmla="*/ 43 h 439"/>
              <a:gd name="T4" fmla="*/ 9 w 2314"/>
              <a:gd name="T5" fmla="*/ 0 h 439"/>
              <a:gd name="T6" fmla="*/ 2314 w 2314"/>
              <a:gd name="T7" fmla="*/ 396 h 439"/>
              <a:gd name="T8" fmla="*/ 2307 w 2314"/>
              <a:gd name="T9" fmla="*/ 439 h 439"/>
            </a:gdLst>
            <a:ahLst/>
            <a:cxnLst>
              <a:cxn ang="0">
                <a:pos x="T0" y="T1"/>
              </a:cxn>
              <a:cxn ang="0">
                <a:pos x="T2" y="T3"/>
              </a:cxn>
              <a:cxn ang="0">
                <a:pos x="T4" y="T5"/>
              </a:cxn>
              <a:cxn ang="0">
                <a:pos x="T6" y="T7"/>
              </a:cxn>
              <a:cxn ang="0">
                <a:pos x="T8" y="T9"/>
              </a:cxn>
            </a:cxnLst>
            <a:rect l="0" t="0" r="r" b="b"/>
            <a:pathLst>
              <a:path w="2314" h="439">
                <a:moveTo>
                  <a:pt x="2307" y="439"/>
                </a:moveTo>
                <a:lnTo>
                  <a:pt x="0" y="43"/>
                </a:lnTo>
                <a:lnTo>
                  <a:pt x="9" y="0"/>
                </a:lnTo>
                <a:lnTo>
                  <a:pt x="2314" y="396"/>
                </a:lnTo>
                <a:lnTo>
                  <a:pt x="2307" y="4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9" name="iŝlïḑê"/>
          <p:cNvSpPr/>
          <p:nvPr/>
        </p:nvSpPr>
        <p:spPr bwMode="auto">
          <a:xfrm>
            <a:off x="3265401" y="2734403"/>
            <a:ext cx="159701" cy="299028"/>
          </a:xfrm>
          <a:custGeom>
            <a:avLst/>
            <a:gdLst>
              <a:gd name="T0" fmla="*/ 0 w 170"/>
              <a:gd name="T1" fmla="*/ 0 h 319"/>
              <a:gd name="T2" fmla="*/ 6 w 170"/>
              <a:gd name="T3" fmla="*/ 319 h 319"/>
              <a:gd name="T4" fmla="*/ 170 w 170"/>
              <a:gd name="T5" fmla="*/ 270 h 319"/>
              <a:gd name="T6" fmla="*/ 0 w 170"/>
              <a:gd name="T7" fmla="*/ 0 h 319"/>
            </a:gdLst>
            <a:ahLst/>
            <a:cxnLst>
              <a:cxn ang="0">
                <a:pos x="T0" y="T1"/>
              </a:cxn>
              <a:cxn ang="0">
                <a:pos x="T2" y="T3"/>
              </a:cxn>
              <a:cxn ang="0">
                <a:pos x="T4" y="T5"/>
              </a:cxn>
              <a:cxn ang="0">
                <a:pos x="T6" y="T7"/>
              </a:cxn>
            </a:cxnLst>
            <a:rect l="0" t="0" r="r" b="b"/>
            <a:pathLst>
              <a:path w="170" h="319">
                <a:moveTo>
                  <a:pt x="0" y="0"/>
                </a:moveTo>
                <a:cubicBezTo>
                  <a:pt x="6" y="319"/>
                  <a:pt x="6" y="319"/>
                  <a:pt x="6" y="319"/>
                </a:cubicBezTo>
                <a:cubicBezTo>
                  <a:pt x="65" y="315"/>
                  <a:pt x="121" y="298"/>
                  <a:pt x="170" y="270"/>
                </a:cubicBezTo>
                <a:cubicBezTo>
                  <a:pt x="0" y="0"/>
                  <a:pt x="0" y="0"/>
                  <a:pt x="0" y="0"/>
                </a:cubicBezTo>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0" name="isľîde"/>
          <p:cNvSpPr/>
          <p:nvPr/>
        </p:nvSpPr>
        <p:spPr bwMode="auto">
          <a:xfrm>
            <a:off x="3277888" y="2706144"/>
            <a:ext cx="310857" cy="266825"/>
          </a:xfrm>
          <a:custGeom>
            <a:avLst/>
            <a:gdLst>
              <a:gd name="T0" fmla="*/ 0 w 332"/>
              <a:gd name="T1" fmla="*/ 0 h 285"/>
              <a:gd name="T2" fmla="*/ 179 w 332"/>
              <a:gd name="T3" fmla="*/ 285 h 285"/>
              <a:gd name="T4" fmla="*/ 332 w 332"/>
              <a:gd name="T5" fmla="*/ 57 h 285"/>
              <a:gd name="T6" fmla="*/ 0 w 332"/>
              <a:gd name="T7" fmla="*/ 0 h 285"/>
            </a:gdLst>
            <a:ahLst/>
            <a:cxnLst>
              <a:cxn ang="0">
                <a:pos x="T0" y="T1"/>
              </a:cxn>
              <a:cxn ang="0">
                <a:pos x="T2" y="T3"/>
              </a:cxn>
              <a:cxn ang="0">
                <a:pos x="T4" y="T5"/>
              </a:cxn>
              <a:cxn ang="0">
                <a:pos x="T6" y="T7"/>
              </a:cxn>
            </a:cxnLst>
            <a:rect l="0" t="0" r="r" b="b"/>
            <a:pathLst>
              <a:path w="332" h="285">
                <a:moveTo>
                  <a:pt x="0" y="0"/>
                </a:moveTo>
                <a:cubicBezTo>
                  <a:pt x="179" y="285"/>
                  <a:pt x="179" y="285"/>
                  <a:pt x="179" y="285"/>
                </a:cubicBezTo>
                <a:cubicBezTo>
                  <a:pt x="255" y="234"/>
                  <a:pt x="312" y="154"/>
                  <a:pt x="332" y="57"/>
                </a:cubicBezTo>
                <a:cubicBezTo>
                  <a:pt x="0" y="0"/>
                  <a:pt x="0" y="0"/>
                  <a:pt x="0" y="0"/>
                </a:cubicBezTo>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1" name="ísḻíḑe"/>
          <p:cNvSpPr/>
          <p:nvPr/>
        </p:nvSpPr>
        <p:spPr bwMode="auto">
          <a:xfrm>
            <a:off x="3266715" y="2352568"/>
            <a:ext cx="350290" cy="383150"/>
          </a:xfrm>
          <a:custGeom>
            <a:avLst/>
            <a:gdLst>
              <a:gd name="T0" fmla="*/ 348 w 374"/>
              <a:gd name="T1" fmla="*/ 409 h 409"/>
              <a:gd name="T2" fmla="*/ 60 w 374"/>
              <a:gd name="T3" fmla="*/ 0 h 409"/>
              <a:gd name="T4" fmla="*/ 0 w 374"/>
              <a:gd name="T5" fmla="*/ 349 h 409"/>
              <a:gd name="T6" fmla="*/ 348 w 374"/>
              <a:gd name="T7" fmla="*/ 409 h 409"/>
            </a:gdLst>
            <a:ahLst/>
            <a:cxnLst>
              <a:cxn ang="0">
                <a:pos x="T0" y="T1"/>
              </a:cxn>
              <a:cxn ang="0">
                <a:pos x="T2" y="T3"/>
              </a:cxn>
              <a:cxn ang="0">
                <a:pos x="T4" y="T5"/>
              </a:cxn>
              <a:cxn ang="0">
                <a:pos x="T6" y="T7"/>
              </a:cxn>
            </a:cxnLst>
            <a:rect l="0" t="0" r="r" b="b"/>
            <a:pathLst>
              <a:path w="374" h="409">
                <a:moveTo>
                  <a:pt x="348" y="409"/>
                </a:moveTo>
                <a:cubicBezTo>
                  <a:pt x="374" y="218"/>
                  <a:pt x="248" y="40"/>
                  <a:pt x="60" y="0"/>
                </a:cubicBezTo>
                <a:cubicBezTo>
                  <a:pt x="0" y="349"/>
                  <a:pt x="0" y="349"/>
                  <a:pt x="0" y="349"/>
                </a:cubicBezTo>
                <a:cubicBezTo>
                  <a:pt x="348" y="409"/>
                  <a:pt x="348" y="409"/>
                  <a:pt x="348" y="409"/>
                </a:cubicBezTo>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2" name="íślïde"/>
          <p:cNvSpPr/>
          <p:nvPr/>
        </p:nvSpPr>
        <p:spPr bwMode="auto">
          <a:xfrm>
            <a:off x="2986089" y="2714687"/>
            <a:ext cx="260910" cy="318744"/>
          </a:xfrm>
          <a:custGeom>
            <a:avLst/>
            <a:gdLst>
              <a:gd name="T0" fmla="*/ 270 w 278"/>
              <a:gd name="T1" fmla="*/ 0 h 340"/>
              <a:gd name="T2" fmla="*/ 0 w 278"/>
              <a:gd name="T3" fmla="*/ 207 h 340"/>
              <a:gd name="T4" fmla="*/ 221 w 278"/>
              <a:gd name="T5" fmla="*/ 335 h 340"/>
              <a:gd name="T6" fmla="*/ 278 w 278"/>
              <a:gd name="T7" fmla="*/ 340 h 340"/>
              <a:gd name="T8" fmla="*/ 270 w 278"/>
              <a:gd name="T9" fmla="*/ 0 h 340"/>
            </a:gdLst>
            <a:ahLst/>
            <a:cxnLst>
              <a:cxn ang="0">
                <a:pos x="T0" y="T1"/>
              </a:cxn>
              <a:cxn ang="0">
                <a:pos x="T2" y="T3"/>
              </a:cxn>
              <a:cxn ang="0">
                <a:pos x="T4" y="T5"/>
              </a:cxn>
              <a:cxn ang="0">
                <a:pos x="T6" y="T7"/>
              </a:cxn>
              <a:cxn ang="0">
                <a:pos x="T8" y="T9"/>
              </a:cxn>
            </a:cxnLst>
            <a:rect l="0" t="0" r="r" b="b"/>
            <a:pathLst>
              <a:path w="278" h="340">
                <a:moveTo>
                  <a:pt x="270" y="0"/>
                </a:moveTo>
                <a:cubicBezTo>
                  <a:pt x="0" y="207"/>
                  <a:pt x="0" y="207"/>
                  <a:pt x="0" y="207"/>
                </a:cubicBezTo>
                <a:cubicBezTo>
                  <a:pt x="54" y="272"/>
                  <a:pt x="131" y="319"/>
                  <a:pt x="221" y="335"/>
                </a:cubicBezTo>
                <a:cubicBezTo>
                  <a:pt x="240" y="338"/>
                  <a:pt x="259" y="340"/>
                  <a:pt x="278" y="340"/>
                </a:cubicBezTo>
                <a:cubicBezTo>
                  <a:pt x="270" y="0"/>
                  <a:pt x="270" y="0"/>
                  <a:pt x="270" y="0"/>
                </a:cubicBezTo>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3" name="íś1iďe"/>
          <p:cNvSpPr/>
          <p:nvPr/>
        </p:nvSpPr>
        <p:spPr bwMode="auto">
          <a:xfrm>
            <a:off x="2900653" y="2323651"/>
            <a:ext cx="396951" cy="565195"/>
          </a:xfrm>
          <a:custGeom>
            <a:avLst/>
            <a:gdLst>
              <a:gd name="T0" fmla="*/ 12 w 423"/>
              <a:gd name="T1" fmla="*/ 329 h 604"/>
              <a:gd name="T2" fmla="*/ 35 w 423"/>
              <a:gd name="T3" fmla="*/ 532 h 604"/>
              <a:gd name="T4" fmla="*/ 47 w 423"/>
              <a:gd name="T5" fmla="*/ 557 h 604"/>
              <a:gd name="T6" fmla="*/ 75 w 423"/>
              <a:gd name="T7" fmla="*/ 604 h 604"/>
              <a:gd name="T8" fmla="*/ 361 w 423"/>
              <a:gd name="T9" fmla="*/ 388 h 604"/>
              <a:gd name="T10" fmla="*/ 362 w 423"/>
              <a:gd name="T11" fmla="*/ 382 h 604"/>
              <a:gd name="T12" fmla="*/ 387 w 423"/>
              <a:gd name="T13" fmla="*/ 239 h 604"/>
              <a:gd name="T14" fmla="*/ 423 w 423"/>
              <a:gd name="T15" fmla="*/ 27 h 604"/>
              <a:gd name="T16" fmla="*/ 12 w 423"/>
              <a:gd name="T17" fmla="*/ 329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12" y="329"/>
                </a:moveTo>
                <a:cubicBezTo>
                  <a:pt x="0" y="400"/>
                  <a:pt x="9" y="470"/>
                  <a:pt x="35" y="532"/>
                </a:cubicBezTo>
                <a:cubicBezTo>
                  <a:pt x="47" y="557"/>
                  <a:pt x="47" y="557"/>
                  <a:pt x="47" y="557"/>
                </a:cubicBezTo>
                <a:cubicBezTo>
                  <a:pt x="55" y="573"/>
                  <a:pt x="64" y="589"/>
                  <a:pt x="75" y="604"/>
                </a:cubicBezTo>
                <a:cubicBezTo>
                  <a:pt x="361" y="388"/>
                  <a:pt x="361" y="388"/>
                  <a:pt x="361" y="388"/>
                </a:cubicBezTo>
                <a:cubicBezTo>
                  <a:pt x="362" y="382"/>
                  <a:pt x="362" y="382"/>
                  <a:pt x="362" y="382"/>
                </a:cubicBezTo>
                <a:cubicBezTo>
                  <a:pt x="387" y="239"/>
                  <a:pt x="387" y="239"/>
                  <a:pt x="387" y="239"/>
                </a:cubicBezTo>
                <a:cubicBezTo>
                  <a:pt x="423" y="27"/>
                  <a:pt x="423" y="27"/>
                  <a:pt x="423" y="27"/>
                </a:cubicBezTo>
                <a:cubicBezTo>
                  <a:pt x="228" y="0"/>
                  <a:pt x="46" y="133"/>
                  <a:pt x="12" y="329"/>
                </a:cubicBezTo>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4" name="ïṩ1îḋe"/>
          <p:cNvSpPr/>
          <p:nvPr/>
        </p:nvSpPr>
        <p:spPr bwMode="auto">
          <a:xfrm>
            <a:off x="2834275" y="3087322"/>
            <a:ext cx="149185" cy="440327"/>
          </a:xfrm>
          <a:custGeom>
            <a:avLst/>
            <a:gdLst>
              <a:gd name="T0" fmla="*/ 227 w 227"/>
              <a:gd name="T1" fmla="*/ 19 h 670"/>
              <a:gd name="T2" fmla="*/ 113 w 227"/>
              <a:gd name="T3" fmla="*/ 0 h 670"/>
              <a:gd name="T4" fmla="*/ 0 w 227"/>
              <a:gd name="T5" fmla="*/ 650 h 670"/>
              <a:gd name="T6" fmla="*/ 114 w 227"/>
              <a:gd name="T7" fmla="*/ 670 h 670"/>
              <a:gd name="T8" fmla="*/ 227 w 227"/>
              <a:gd name="T9" fmla="*/ 19 h 670"/>
            </a:gdLst>
            <a:ahLst/>
            <a:cxnLst>
              <a:cxn ang="0">
                <a:pos x="T0" y="T1"/>
              </a:cxn>
              <a:cxn ang="0">
                <a:pos x="T2" y="T3"/>
              </a:cxn>
              <a:cxn ang="0">
                <a:pos x="T4" y="T5"/>
              </a:cxn>
              <a:cxn ang="0">
                <a:pos x="T6" y="T7"/>
              </a:cxn>
              <a:cxn ang="0">
                <a:pos x="T8" y="T9"/>
              </a:cxn>
            </a:cxnLst>
            <a:rect l="0" t="0" r="r" b="b"/>
            <a:pathLst>
              <a:path w="227" h="670">
                <a:moveTo>
                  <a:pt x="227" y="19"/>
                </a:moveTo>
                <a:lnTo>
                  <a:pt x="113" y="0"/>
                </a:lnTo>
                <a:lnTo>
                  <a:pt x="0" y="650"/>
                </a:lnTo>
                <a:lnTo>
                  <a:pt x="114" y="670"/>
                </a:lnTo>
                <a:lnTo>
                  <a:pt x="227" y="19"/>
                </a:lnTo>
                <a:close/>
              </a:path>
            </a:pathLst>
          </a:custGeom>
          <a:solidFill>
            <a:srgbClr val="2E97C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5" name="íSliďe"/>
          <p:cNvSpPr/>
          <p:nvPr/>
        </p:nvSpPr>
        <p:spPr bwMode="auto">
          <a:xfrm>
            <a:off x="2834275" y="3087322"/>
            <a:ext cx="149185" cy="440327"/>
          </a:xfrm>
          <a:custGeom>
            <a:avLst/>
            <a:gdLst>
              <a:gd name="T0" fmla="*/ 227 w 227"/>
              <a:gd name="T1" fmla="*/ 19 h 670"/>
              <a:gd name="T2" fmla="*/ 113 w 227"/>
              <a:gd name="T3" fmla="*/ 0 h 670"/>
              <a:gd name="T4" fmla="*/ 0 w 227"/>
              <a:gd name="T5" fmla="*/ 650 h 670"/>
              <a:gd name="T6" fmla="*/ 114 w 227"/>
              <a:gd name="T7" fmla="*/ 670 h 670"/>
              <a:gd name="T8" fmla="*/ 227 w 227"/>
              <a:gd name="T9" fmla="*/ 19 h 670"/>
            </a:gdLst>
            <a:ahLst/>
            <a:cxnLst>
              <a:cxn ang="0">
                <a:pos x="T0" y="T1"/>
              </a:cxn>
              <a:cxn ang="0">
                <a:pos x="T2" y="T3"/>
              </a:cxn>
              <a:cxn ang="0">
                <a:pos x="T4" y="T5"/>
              </a:cxn>
              <a:cxn ang="0">
                <a:pos x="T6" y="T7"/>
              </a:cxn>
              <a:cxn ang="0">
                <a:pos x="T8" y="T9"/>
              </a:cxn>
            </a:cxnLst>
            <a:rect l="0" t="0" r="r" b="b"/>
            <a:pathLst>
              <a:path w="227" h="670">
                <a:moveTo>
                  <a:pt x="227" y="19"/>
                </a:moveTo>
                <a:lnTo>
                  <a:pt x="113" y="0"/>
                </a:lnTo>
                <a:lnTo>
                  <a:pt x="0" y="650"/>
                </a:lnTo>
                <a:lnTo>
                  <a:pt x="114" y="670"/>
                </a:lnTo>
                <a:lnTo>
                  <a:pt x="227"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6" name="ïṡľiḓê"/>
          <p:cNvSpPr/>
          <p:nvPr/>
        </p:nvSpPr>
        <p:spPr bwMode="auto">
          <a:xfrm>
            <a:off x="2949943" y="3252280"/>
            <a:ext cx="123554" cy="294428"/>
          </a:xfrm>
          <a:custGeom>
            <a:avLst/>
            <a:gdLst>
              <a:gd name="T0" fmla="*/ 188 w 188"/>
              <a:gd name="T1" fmla="*/ 18 h 448"/>
              <a:gd name="T2" fmla="*/ 74 w 188"/>
              <a:gd name="T3" fmla="*/ 0 h 448"/>
              <a:gd name="T4" fmla="*/ 0 w 188"/>
              <a:gd name="T5" fmla="*/ 429 h 448"/>
              <a:gd name="T6" fmla="*/ 114 w 188"/>
              <a:gd name="T7" fmla="*/ 448 h 448"/>
              <a:gd name="T8" fmla="*/ 188 w 188"/>
              <a:gd name="T9" fmla="*/ 18 h 448"/>
            </a:gdLst>
            <a:ahLst/>
            <a:cxnLst>
              <a:cxn ang="0">
                <a:pos x="T0" y="T1"/>
              </a:cxn>
              <a:cxn ang="0">
                <a:pos x="T2" y="T3"/>
              </a:cxn>
              <a:cxn ang="0">
                <a:pos x="T4" y="T5"/>
              </a:cxn>
              <a:cxn ang="0">
                <a:pos x="T6" y="T7"/>
              </a:cxn>
              <a:cxn ang="0">
                <a:pos x="T8" y="T9"/>
              </a:cxn>
            </a:cxnLst>
            <a:rect l="0" t="0" r="r" b="b"/>
            <a:pathLst>
              <a:path w="188" h="448">
                <a:moveTo>
                  <a:pt x="188" y="18"/>
                </a:moveTo>
                <a:lnTo>
                  <a:pt x="74" y="0"/>
                </a:lnTo>
                <a:lnTo>
                  <a:pt x="0" y="429"/>
                </a:lnTo>
                <a:lnTo>
                  <a:pt x="114" y="448"/>
                </a:lnTo>
                <a:lnTo>
                  <a:pt x="188" y="18"/>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7" name="íšḷíḓè"/>
          <p:cNvSpPr/>
          <p:nvPr/>
        </p:nvSpPr>
        <p:spPr bwMode="auto">
          <a:xfrm>
            <a:off x="2949943" y="3252280"/>
            <a:ext cx="123554" cy="294428"/>
          </a:xfrm>
          <a:custGeom>
            <a:avLst/>
            <a:gdLst>
              <a:gd name="T0" fmla="*/ 188 w 188"/>
              <a:gd name="T1" fmla="*/ 18 h 448"/>
              <a:gd name="T2" fmla="*/ 74 w 188"/>
              <a:gd name="T3" fmla="*/ 0 h 448"/>
              <a:gd name="T4" fmla="*/ 0 w 188"/>
              <a:gd name="T5" fmla="*/ 429 h 448"/>
              <a:gd name="T6" fmla="*/ 114 w 188"/>
              <a:gd name="T7" fmla="*/ 448 h 448"/>
              <a:gd name="T8" fmla="*/ 188 w 188"/>
              <a:gd name="T9" fmla="*/ 18 h 448"/>
            </a:gdLst>
            <a:ahLst/>
            <a:cxnLst>
              <a:cxn ang="0">
                <a:pos x="T0" y="T1"/>
              </a:cxn>
              <a:cxn ang="0">
                <a:pos x="T2" y="T3"/>
              </a:cxn>
              <a:cxn ang="0">
                <a:pos x="T4" y="T5"/>
              </a:cxn>
              <a:cxn ang="0">
                <a:pos x="T6" y="T7"/>
              </a:cxn>
              <a:cxn ang="0">
                <a:pos x="T8" y="T9"/>
              </a:cxn>
            </a:cxnLst>
            <a:rect l="0" t="0" r="r" b="b"/>
            <a:pathLst>
              <a:path w="188" h="448">
                <a:moveTo>
                  <a:pt x="188" y="18"/>
                </a:moveTo>
                <a:lnTo>
                  <a:pt x="74" y="0"/>
                </a:lnTo>
                <a:lnTo>
                  <a:pt x="0" y="429"/>
                </a:lnTo>
                <a:lnTo>
                  <a:pt x="114" y="448"/>
                </a:lnTo>
                <a:lnTo>
                  <a:pt x="188"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8" name="îśļïḋè"/>
          <p:cNvSpPr/>
          <p:nvPr/>
        </p:nvSpPr>
        <p:spPr bwMode="auto">
          <a:xfrm>
            <a:off x="3064297" y="3351518"/>
            <a:ext cx="110410" cy="214906"/>
          </a:xfrm>
          <a:custGeom>
            <a:avLst/>
            <a:gdLst>
              <a:gd name="T0" fmla="*/ 168 w 168"/>
              <a:gd name="T1" fmla="*/ 20 h 327"/>
              <a:gd name="T2" fmla="*/ 54 w 168"/>
              <a:gd name="T3" fmla="*/ 0 h 327"/>
              <a:gd name="T4" fmla="*/ 0 w 168"/>
              <a:gd name="T5" fmla="*/ 307 h 327"/>
              <a:gd name="T6" fmla="*/ 114 w 168"/>
              <a:gd name="T7" fmla="*/ 327 h 327"/>
              <a:gd name="T8" fmla="*/ 168 w 168"/>
              <a:gd name="T9" fmla="*/ 20 h 327"/>
            </a:gdLst>
            <a:ahLst/>
            <a:cxnLst>
              <a:cxn ang="0">
                <a:pos x="T0" y="T1"/>
              </a:cxn>
              <a:cxn ang="0">
                <a:pos x="T2" y="T3"/>
              </a:cxn>
              <a:cxn ang="0">
                <a:pos x="T4" y="T5"/>
              </a:cxn>
              <a:cxn ang="0">
                <a:pos x="T6" y="T7"/>
              </a:cxn>
              <a:cxn ang="0">
                <a:pos x="T8" y="T9"/>
              </a:cxn>
            </a:cxnLst>
            <a:rect l="0" t="0" r="r" b="b"/>
            <a:pathLst>
              <a:path w="168" h="327">
                <a:moveTo>
                  <a:pt x="168" y="20"/>
                </a:moveTo>
                <a:lnTo>
                  <a:pt x="54" y="0"/>
                </a:lnTo>
                <a:lnTo>
                  <a:pt x="0" y="307"/>
                </a:lnTo>
                <a:lnTo>
                  <a:pt x="114" y="327"/>
                </a:lnTo>
                <a:lnTo>
                  <a:pt x="168" y="20"/>
                </a:lnTo>
                <a:close/>
              </a:path>
            </a:pathLst>
          </a:custGeom>
          <a:solidFill>
            <a:srgbClr val="FFC02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9" name="ïs1íḓé"/>
          <p:cNvSpPr/>
          <p:nvPr/>
        </p:nvSpPr>
        <p:spPr bwMode="auto">
          <a:xfrm>
            <a:off x="3064297" y="3351518"/>
            <a:ext cx="110410" cy="214906"/>
          </a:xfrm>
          <a:custGeom>
            <a:avLst/>
            <a:gdLst>
              <a:gd name="T0" fmla="*/ 168 w 168"/>
              <a:gd name="T1" fmla="*/ 20 h 327"/>
              <a:gd name="T2" fmla="*/ 54 w 168"/>
              <a:gd name="T3" fmla="*/ 0 h 327"/>
              <a:gd name="T4" fmla="*/ 0 w 168"/>
              <a:gd name="T5" fmla="*/ 307 h 327"/>
              <a:gd name="T6" fmla="*/ 114 w 168"/>
              <a:gd name="T7" fmla="*/ 327 h 327"/>
              <a:gd name="T8" fmla="*/ 168 w 168"/>
              <a:gd name="T9" fmla="*/ 20 h 327"/>
            </a:gdLst>
            <a:ahLst/>
            <a:cxnLst>
              <a:cxn ang="0">
                <a:pos x="T0" y="T1"/>
              </a:cxn>
              <a:cxn ang="0">
                <a:pos x="T2" y="T3"/>
              </a:cxn>
              <a:cxn ang="0">
                <a:pos x="T4" y="T5"/>
              </a:cxn>
              <a:cxn ang="0">
                <a:pos x="T6" y="T7"/>
              </a:cxn>
              <a:cxn ang="0">
                <a:pos x="T8" y="T9"/>
              </a:cxn>
            </a:cxnLst>
            <a:rect l="0" t="0" r="r" b="b"/>
            <a:pathLst>
              <a:path w="168" h="327">
                <a:moveTo>
                  <a:pt x="168" y="20"/>
                </a:moveTo>
                <a:lnTo>
                  <a:pt x="54" y="0"/>
                </a:lnTo>
                <a:lnTo>
                  <a:pt x="0" y="307"/>
                </a:lnTo>
                <a:lnTo>
                  <a:pt x="114" y="327"/>
                </a:lnTo>
                <a:lnTo>
                  <a:pt x="168"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0" name="iṧḻïďé"/>
          <p:cNvSpPr/>
          <p:nvPr/>
        </p:nvSpPr>
        <p:spPr bwMode="auto">
          <a:xfrm>
            <a:off x="3178650" y="3431697"/>
            <a:ext cx="99238" cy="154443"/>
          </a:xfrm>
          <a:custGeom>
            <a:avLst/>
            <a:gdLst>
              <a:gd name="T0" fmla="*/ 151 w 151"/>
              <a:gd name="T1" fmla="*/ 20 h 235"/>
              <a:gd name="T2" fmla="*/ 37 w 151"/>
              <a:gd name="T3" fmla="*/ 0 h 235"/>
              <a:gd name="T4" fmla="*/ 0 w 151"/>
              <a:gd name="T5" fmla="*/ 215 h 235"/>
              <a:gd name="T6" fmla="*/ 114 w 151"/>
              <a:gd name="T7" fmla="*/ 235 h 235"/>
              <a:gd name="T8" fmla="*/ 151 w 151"/>
              <a:gd name="T9" fmla="*/ 20 h 235"/>
            </a:gdLst>
            <a:ahLst/>
            <a:cxnLst>
              <a:cxn ang="0">
                <a:pos x="T0" y="T1"/>
              </a:cxn>
              <a:cxn ang="0">
                <a:pos x="T2" y="T3"/>
              </a:cxn>
              <a:cxn ang="0">
                <a:pos x="T4" y="T5"/>
              </a:cxn>
              <a:cxn ang="0">
                <a:pos x="T6" y="T7"/>
              </a:cxn>
              <a:cxn ang="0">
                <a:pos x="T8" y="T9"/>
              </a:cxn>
            </a:cxnLst>
            <a:rect l="0" t="0" r="r" b="b"/>
            <a:pathLst>
              <a:path w="151" h="235">
                <a:moveTo>
                  <a:pt x="151" y="20"/>
                </a:moveTo>
                <a:lnTo>
                  <a:pt x="37" y="0"/>
                </a:lnTo>
                <a:lnTo>
                  <a:pt x="0" y="215"/>
                </a:lnTo>
                <a:lnTo>
                  <a:pt x="114" y="235"/>
                </a:lnTo>
                <a:lnTo>
                  <a:pt x="151" y="20"/>
                </a:lnTo>
                <a:close/>
              </a:path>
            </a:pathLst>
          </a:custGeom>
          <a:solidFill>
            <a:srgbClr val="8A379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1" name="ïslídê"/>
          <p:cNvSpPr/>
          <p:nvPr/>
        </p:nvSpPr>
        <p:spPr bwMode="auto">
          <a:xfrm>
            <a:off x="3178650" y="3431697"/>
            <a:ext cx="99238" cy="154443"/>
          </a:xfrm>
          <a:custGeom>
            <a:avLst/>
            <a:gdLst>
              <a:gd name="T0" fmla="*/ 151 w 151"/>
              <a:gd name="T1" fmla="*/ 20 h 235"/>
              <a:gd name="T2" fmla="*/ 37 w 151"/>
              <a:gd name="T3" fmla="*/ 0 h 235"/>
              <a:gd name="T4" fmla="*/ 0 w 151"/>
              <a:gd name="T5" fmla="*/ 215 h 235"/>
              <a:gd name="T6" fmla="*/ 114 w 151"/>
              <a:gd name="T7" fmla="*/ 235 h 235"/>
              <a:gd name="T8" fmla="*/ 151 w 151"/>
              <a:gd name="T9" fmla="*/ 20 h 235"/>
            </a:gdLst>
            <a:ahLst/>
            <a:cxnLst>
              <a:cxn ang="0">
                <a:pos x="T0" y="T1"/>
              </a:cxn>
              <a:cxn ang="0">
                <a:pos x="T2" y="T3"/>
              </a:cxn>
              <a:cxn ang="0">
                <a:pos x="T4" y="T5"/>
              </a:cxn>
              <a:cxn ang="0">
                <a:pos x="T6" y="T7"/>
              </a:cxn>
              <a:cxn ang="0">
                <a:pos x="T8" y="T9"/>
              </a:cxn>
            </a:cxnLst>
            <a:rect l="0" t="0" r="r" b="b"/>
            <a:pathLst>
              <a:path w="151" h="235">
                <a:moveTo>
                  <a:pt x="151" y="20"/>
                </a:moveTo>
                <a:lnTo>
                  <a:pt x="37" y="0"/>
                </a:lnTo>
                <a:lnTo>
                  <a:pt x="0" y="215"/>
                </a:lnTo>
                <a:lnTo>
                  <a:pt x="114" y="235"/>
                </a:lnTo>
                <a:lnTo>
                  <a:pt x="151"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2" name="ïśļíḑe"/>
          <p:cNvSpPr/>
          <p:nvPr/>
        </p:nvSpPr>
        <p:spPr bwMode="auto">
          <a:xfrm>
            <a:off x="3293004" y="3354147"/>
            <a:ext cx="116325" cy="251709"/>
          </a:xfrm>
          <a:custGeom>
            <a:avLst/>
            <a:gdLst>
              <a:gd name="T0" fmla="*/ 177 w 177"/>
              <a:gd name="T1" fmla="*/ 19 h 383"/>
              <a:gd name="T2" fmla="*/ 62 w 177"/>
              <a:gd name="T3" fmla="*/ 0 h 383"/>
              <a:gd name="T4" fmla="*/ 0 w 177"/>
              <a:gd name="T5" fmla="*/ 363 h 383"/>
              <a:gd name="T6" fmla="*/ 114 w 177"/>
              <a:gd name="T7" fmla="*/ 383 h 383"/>
              <a:gd name="T8" fmla="*/ 177 w 177"/>
              <a:gd name="T9" fmla="*/ 19 h 383"/>
            </a:gdLst>
            <a:ahLst/>
            <a:cxnLst>
              <a:cxn ang="0">
                <a:pos x="T0" y="T1"/>
              </a:cxn>
              <a:cxn ang="0">
                <a:pos x="T2" y="T3"/>
              </a:cxn>
              <a:cxn ang="0">
                <a:pos x="T4" y="T5"/>
              </a:cxn>
              <a:cxn ang="0">
                <a:pos x="T6" y="T7"/>
              </a:cxn>
              <a:cxn ang="0">
                <a:pos x="T8" y="T9"/>
              </a:cxn>
            </a:cxnLst>
            <a:rect l="0" t="0" r="r" b="b"/>
            <a:pathLst>
              <a:path w="177" h="383">
                <a:moveTo>
                  <a:pt x="177" y="19"/>
                </a:moveTo>
                <a:lnTo>
                  <a:pt x="62" y="0"/>
                </a:lnTo>
                <a:lnTo>
                  <a:pt x="0" y="363"/>
                </a:lnTo>
                <a:lnTo>
                  <a:pt x="114" y="383"/>
                </a:lnTo>
                <a:lnTo>
                  <a:pt x="177" y="19"/>
                </a:lnTo>
                <a:close/>
              </a:path>
            </a:pathLst>
          </a:custGeom>
          <a:solidFill>
            <a:srgbClr val="F44D3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3" name="íṡḷîde"/>
          <p:cNvSpPr/>
          <p:nvPr/>
        </p:nvSpPr>
        <p:spPr bwMode="auto">
          <a:xfrm>
            <a:off x="3293004" y="3354147"/>
            <a:ext cx="116325" cy="251709"/>
          </a:xfrm>
          <a:custGeom>
            <a:avLst/>
            <a:gdLst>
              <a:gd name="T0" fmla="*/ 177 w 177"/>
              <a:gd name="T1" fmla="*/ 19 h 383"/>
              <a:gd name="T2" fmla="*/ 62 w 177"/>
              <a:gd name="T3" fmla="*/ 0 h 383"/>
              <a:gd name="T4" fmla="*/ 0 w 177"/>
              <a:gd name="T5" fmla="*/ 363 h 383"/>
              <a:gd name="T6" fmla="*/ 114 w 177"/>
              <a:gd name="T7" fmla="*/ 383 h 383"/>
              <a:gd name="T8" fmla="*/ 177 w 177"/>
              <a:gd name="T9" fmla="*/ 19 h 383"/>
            </a:gdLst>
            <a:ahLst/>
            <a:cxnLst>
              <a:cxn ang="0">
                <a:pos x="T0" y="T1"/>
              </a:cxn>
              <a:cxn ang="0">
                <a:pos x="T2" y="T3"/>
              </a:cxn>
              <a:cxn ang="0">
                <a:pos x="T4" y="T5"/>
              </a:cxn>
              <a:cxn ang="0">
                <a:pos x="T6" y="T7"/>
              </a:cxn>
              <a:cxn ang="0">
                <a:pos x="T8" y="T9"/>
              </a:cxn>
            </a:cxnLst>
            <a:rect l="0" t="0" r="r" b="b"/>
            <a:pathLst>
              <a:path w="177" h="383">
                <a:moveTo>
                  <a:pt x="177" y="19"/>
                </a:moveTo>
                <a:lnTo>
                  <a:pt x="62" y="0"/>
                </a:lnTo>
                <a:lnTo>
                  <a:pt x="0" y="363"/>
                </a:lnTo>
                <a:lnTo>
                  <a:pt x="114" y="383"/>
                </a:lnTo>
                <a:lnTo>
                  <a:pt x="177"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4" name="îṩḷïḍê"/>
          <p:cNvSpPr/>
          <p:nvPr/>
        </p:nvSpPr>
        <p:spPr bwMode="auto">
          <a:xfrm>
            <a:off x="3707042" y="2579961"/>
            <a:ext cx="58492" cy="57177"/>
          </a:xfrm>
          <a:custGeom>
            <a:avLst/>
            <a:gdLst>
              <a:gd name="T0" fmla="*/ 76 w 89"/>
              <a:gd name="T1" fmla="*/ 87 h 87"/>
              <a:gd name="T2" fmla="*/ 0 w 89"/>
              <a:gd name="T3" fmla="*/ 74 h 87"/>
              <a:gd name="T4" fmla="*/ 13 w 89"/>
              <a:gd name="T5" fmla="*/ 0 h 87"/>
              <a:gd name="T6" fmla="*/ 89 w 89"/>
              <a:gd name="T7" fmla="*/ 13 h 87"/>
              <a:gd name="T8" fmla="*/ 76 w 89"/>
              <a:gd name="T9" fmla="*/ 87 h 87"/>
            </a:gdLst>
            <a:ahLst/>
            <a:cxnLst>
              <a:cxn ang="0">
                <a:pos x="T0" y="T1"/>
              </a:cxn>
              <a:cxn ang="0">
                <a:pos x="T2" y="T3"/>
              </a:cxn>
              <a:cxn ang="0">
                <a:pos x="T4" y="T5"/>
              </a:cxn>
              <a:cxn ang="0">
                <a:pos x="T6" y="T7"/>
              </a:cxn>
              <a:cxn ang="0">
                <a:pos x="T8" y="T9"/>
              </a:cxn>
            </a:cxnLst>
            <a:rect l="0" t="0" r="r" b="b"/>
            <a:pathLst>
              <a:path w="89" h="87">
                <a:moveTo>
                  <a:pt x="76" y="87"/>
                </a:moveTo>
                <a:lnTo>
                  <a:pt x="0" y="74"/>
                </a:lnTo>
                <a:lnTo>
                  <a:pt x="13" y="0"/>
                </a:lnTo>
                <a:lnTo>
                  <a:pt x="89" y="13"/>
                </a:lnTo>
                <a:lnTo>
                  <a:pt x="76" y="87"/>
                </a:lnTo>
                <a:close/>
              </a:path>
            </a:pathLst>
          </a:custGeom>
          <a:solidFill>
            <a:srgbClr val="317AB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5" name="ïṥļïdê"/>
          <p:cNvSpPr/>
          <p:nvPr/>
        </p:nvSpPr>
        <p:spPr bwMode="auto">
          <a:xfrm>
            <a:off x="3707042" y="2579961"/>
            <a:ext cx="58492" cy="57177"/>
          </a:xfrm>
          <a:custGeom>
            <a:avLst/>
            <a:gdLst>
              <a:gd name="T0" fmla="*/ 76 w 89"/>
              <a:gd name="T1" fmla="*/ 87 h 87"/>
              <a:gd name="T2" fmla="*/ 0 w 89"/>
              <a:gd name="T3" fmla="*/ 74 h 87"/>
              <a:gd name="T4" fmla="*/ 13 w 89"/>
              <a:gd name="T5" fmla="*/ 0 h 87"/>
              <a:gd name="T6" fmla="*/ 89 w 89"/>
              <a:gd name="T7" fmla="*/ 13 h 87"/>
              <a:gd name="T8" fmla="*/ 76 w 89"/>
              <a:gd name="T9" fmla="*/ 87 h 87"/>
            </a:gdLst>
            <a:ahLst/>
            <a:cxnLst>
              <a:cxn ang="0">
                <a:pos x="T0" y="T1"/>
              </a:cxn>
              <a:cxn ang="0">
                <a:pos x="T2" y="T3"/>
              </a:cxn>
              <a:cxn ang="0">
                <a:pos x="T4" y="T5"/>
              </a:cxn>
              <a:cxn ang="0">
                <a:pos x="T6" y="T7"/>
              </a:cxn>
              <a:cxn ang="0">
                <a:pos x="T8" y="T9"/>
              </a:cxn>
            </a:cxnLst>
            <a:rect l="0" t="0" r="r" b="b"/>
            <a:pathLst>
              <a:path w="89" h="87">
                <a:moveTo>
                  <a:pt x="76" y="87"/>
                </a:moveTo>
                <a:lnTo>
                  <a:pt x="0" y="74"/>
                </a:lnTo>
                <a:lnTo>
                  <a:pt x="13" y="0"/>
                </a:lnTo>
                <a:lnTo>
                  <a:pt x="89" y="13"/>
                </a:lnTo>
                <a:lnTo>
                  <a:pt x="76" y="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6" name="ïŝḻiḍé"/>
          <p:cNvSpPr/>
          <p:nvPr/>
        </p:nvSpPr>
        <p:spPr bwMode="auto">
          <a:xfrm>
            <a:off x="3802994" y="2610849"/>
            <a:ext cx="319401" cy="72950"/>
          </a:xfrm>
          <a:custGeom>
            <a:avLst/>
            <a:gdLst>
              <a:gd name="T0" fmla="*/ 482 w 486"/>
              <a:gd name="T1" fmla="*/ 111 h 111"/>
              <a:gd name="T2" fmla="*/ 0 w 486"/>
              <a:gd name="T3" fmla="*/ 29 h 111"/>
              <a:gd name="T4" fmla="*/ 4 w 486"/>
              <a:gd name="T5" fmla="*/ 0 h 111"/>
              <a:gd name="T6" fmla="*/ 486 w 486"/>
              <a:gd name="T7" fmla="*/ 83 h 111"/>
              <a:gd name="T8" fmla="*/ 482 w 486"/>
              <a:gd name="T9" fmla="*/ 111 h 111"/>
            </a:gdLst>
            <a:ahLst/>
            <a:cxnLst>
              <a:cxn ang="0">
                <a:pos x="T0" y="T1"/>
              </a:cxn>
              <a:cxn ang="0">
                <a:pos x="T2" y="T3"/>
              </a:cxn>
              <a:cxn ang="0">
                <a:pos x="T4" y="T5"/>
              </a:cxn>
              <a:cxn ang="0">
                <a:pos x="T6" y="T7"/>
              </a:cxn>
              <a:cxn ang="0">
                <a:pos x="T8" y="T9"/>
              </a:cxn>
            </a:cxnLst>
            <a:rect l="0" t="0" r="r" b="b"/>
            <a:pathLst>
              <a:path w="486" h="111">
                <a:moveTo>
                  <a:pt x="482" y="111"/>
                </a:moveTo>
                <a:lnTo>
                  <a:pt x="0" y="29"/>
                </a:lnTo>
                <a:lnTo>
                  <a:pt x="4" y="0"/>
                </a:lnTo>
                <a:lnTo>
                  <a:pt x="486" y="83"/>
                </a:lnTo>
                <a:lnTo>
                  <a:pt x="482" y="11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7" name="iślïdê"/>
          <p:cNvSpPr/>
          <p:nvPr/>
        </p:nvSpPr>
        <p:spPr bwMode="auto">
          <a:xfrm>
            <a:off x="3802994" y="2610849"/>
            <a:ext cx="319401" cy="72950"/>
          </a:xfrm>
          <a:custGeom>
            <a:avLst/>
            <a:gdLst>
              <a:gd name="T0" fmla="*/ 482 w 486"/>
              <a:gd name="T1" fmla="*/ 111 h 111"/>
              <a:gd name="T2" fmla="*/ 0 w 486"/>
              <a:gd name="T3" fmla="*/ 29 h 111"/>
              <a:gd name="T4" fmla="*/ 4 w 486"/>
              <a:gd name="T5" fmla="*/ 0 h 111"/>
              <a:gd name="T6" fmla="*/ 486 w 486"/>
              <a:gd name="T7" fmla="*/ 83 h 111"/>
              <a:gd name="T8" fmla="*/ 482 w 486"/>
              <a:gd name="T9" fmla="*/ 111 h 111"/>
            </a:gdLst>
            <a:ahLst/>
            <a:cxnLst>
              <a:cxn ang="0">
                <a:pos x="T0" y="T1"/>
              </a:cxn>
              <a:cxn ang="0">
                <a:pos x="T2" y="T3"/>
              </a:cxn>
              <a:cxn ang="0">
                <a:pos x="T4" y="T5"/>
              </a:cxn>
              <a:cxn ang="0">
                <a:pos x="T6" y="T7"/>
              </a:cxn>
              <a:cxn ang="0">
                <a:pos x="T8" y="T9"/>
              </a:cxn>
            </a:cxnLst>
            <a:rect l="0" t="0" r="r" b="b"/>
            <a:pathLst>
              <a:path w="486" h="111">
                <a:moveTo>
                  <a:pt x="482" y="111"/>
                </a:moveTo>
                <a:lnTo>
                  <a:pt x="0" y="29"/>
                </a:lnTo>
                <a:lnTo>
                  <a:pt x="4" y="0"/>
                </a:lnTo>
                <a:lnTo>
                  <a:pt x="486" y="83"/>
                </a:lnTo>
                <a:lnTo>
                  <a:pt x="482" y="1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8" name="îṥļiďè"/>
          <p:cNvSpPr/>
          <p:nvPr/>
        </p:nvSpPr>
        <p:spPr bwMode="auto">
          <a:xfrm>
            <a:off x="3693898" y="2658825"/>
            <a:ext cx="57177" cy="57834"/>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9" name="ïṡḷïḋè"/>
          <p:cNvSpPr/>
          <p:nvPr/>
        </p:nvSpPr>
        <p:spPr bwMode="auto">
          <a:xfrm>
            <a:off x="3693898" y="2658825"/>
            <a:ext cx="57177" cy="57834"/>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0" name="ïSḷíḋè"/>
          <p:cNvSpPr/>
          <p:nvPr/>
        </p:nvSpPr>
        <p:spPr bwMode="auto">
          <a:xfrm>
            <a:off x="3788535" y="2690371"/>
            <a:ext cx="114353" cy="37461"/>
          </a:xfrm>
          <a:custGeom>
            <a:avLst/>
            <a:gdLst>
              <a:gd name="T0" fmla="*/ 170 w 174"/>
              <a:gd name="T1" fmla="*/ 57 h 57"/>
              <a:gd name="T2" fmla="*/ 0 w 174"/>
              <a:gd name="T3" fmla="*/ 29 h 57"/>
              <a:gd name="T4" fmla="*/ 6 w 174"/>
              <a:gd name="T5" fmla="*/ 0 h 57"/>
              <a:gd name="T6" fmla="*/ 174 w 174"/>
              <a:gd name="T7" fmla="*/ 29 h 57"/>
              <a:gd name="T8" fmla="*/ 170 w 174"/>
              <a:gd name="T9" fmla="*/ 57 h 57"/>
            </a:gdLst>
            <a:ahLst/>
            <a:cxnLst>
              <a:cxn ang="0">
                <a:pos x="T0" y="T1"/>
              </a:cxn>
              <a:cxn ang="0">
                <a:pos x="T2" y="T3"/>
              </a:cxn>
              <a:cxn ang="0">
                <a:pos x="T4" y="T5"/>
              </a:cxn>
              <a:cxn ang="0">
                <a:pos x="T6" y="T7"/>
              </a:cxn>
              <a:cxn ang="0">
                <a:pos x="T8" y="T9"/>
              </a:cxn>
            </a:cxnLst>
            <a:rect l="0" t="0" r="r" b="b"/>
            <a:pathLst>
              <a:path w="174" h="57">
                <a:moveTo>
                  <a:pt x="170" y="57"/>
                </a:moveTo>
                <a:lnTo>
                  <a:pt x="0" y="29"/>
                </a:lnTo>
                <a:lnTo>
                  <a:pt x="6" y="0"/>
                </a:lnTo>
                <a:lnTo>
                  <a:pt x="174" y="29"/>
                </a:lnTo>
                <a:lnTo>
                  <a:pt x="170" y="57"/>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1" name="iSlîḍê"/>
          <p:cNvSpPr/>
          <p:nvPr/>
        </p:nvSpPr>
        <p:spPr bwMode="auto">
          <a:xfrm>
            <a:off x="3788535" y="2690371"/>
            <a:ext cx="114353" cy="37461"/>
          </a:xfrm>
          <a:custGeom>
            <a:avLst/>
            <a:gdLst>
              <a:gd name="T0" fmla="*/ 170 w 174"/>
              <a:gd name="T1" fmla="*/ 57 h 57"/>
              <a:gd name="T2" fmla="*/ 0 w 174"/>
              <a:gd name="T3" fmla="*/ 29 h 57"/>
              <a:gd name="T4" fmla="*/ 6 w 174"/>
              <a:gd name="T5" fmla="*/ 0 h 57"/>
              <a:gd name="T6" fmla="*/ 174 w 174"/>
              <a:gd name="T7" fmla="*/ 29 h 57"/>
              <a:gd name="T8" fmla="*/ 170 w 174"/>
              <a:gd name="T9" fmla="*/ 57 h 57"/>
            </a:gdLst>
            <a:ahLst/>
            <a:cxnLst>
              <a:cxn ang="0">
                <a:pos x="T0" y="T1"/>
              </a:cxn>
              <a:cxn ang="0">
                <a:pos x="T2" y="T3"/>
              </a:cxn>
              <a:cxn ang="0">
                <a:pos x="T4" y="T5"/>
              </a:cxn>
              <a:cxn ang="0">
                <a:pos x="T6" y="T7"/>
              </a:cxn>
              <a:cxn ang="0">
                <a:pos x="T8" y="T9"/>
              </a:cxn>
            </a:cxnLst>
            <a:rect l="0" t="0" r="r" b="b"/>
            <a:pathLst>
              <a:path w="174" h="57">
                <a:moveTo>
                  <a:pt x="170" y="57"/>
                </a:moveTo>
                <a:lnTo>
                  <a:pt x="0" y="29"/>
                </a:lnTo>
                <a:lnTo>
                  <a:pt x="6" y="0"/>
                </a:lnTo>
                <a:lnTo>
                  <a:pt x="174" y="29"/>
                </a:lnTo>
                <a:lnTo>
                  <a:pt x="170"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2" name="iSḻïḍê"/>
          <p:cNvSpPr/>
          <p:nvPr/>
        </p:nvSpPr>
        <p:spPr bwMode="auto">
          <a:xfrm>
            <a:off x="3680097" y="2738346"/>
            <a:ext cx="57177" cy="57834"/>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3" name="ïŝľîḋê"/>
          <p:cNvSpPr/>
          <p:nvPr/>
        </p:nvSpPr>
        <p:spPr bwMode="auto">
          <a:xfrm>
            <a:off x="3680097" y="2738346"/>
            <a:ext cx="57177" cy="57834"/>
          </a:xfrm>
          <a:custGeom>
            <a:avLst/>
            <a:gdLst>
              <a:gd name="T0" fmla="*/ 74 w 87"/>
              <a:gd name="T1" fmla="*/ 88 h 88"/>
              <a:gd name="T2" fmla="*/ 0 w 87"/>
              <a:gd name="T3" fmla="*/ 75 h 88"/>
              <a:gd name="T4" fmla="*/ 13 w 87"/>
              <a:gd name="T5" fmla="*/ 0 h 88"/>
              <a:gd name="T6" fmla="*/ 87 w 87"/>
              <a:gd name="T7" fmla="*/ 13 h 88"/>
              <a:gd name="T8" fmla="*/ 74 w 87"/>
              <a:gd name="T9" fmla="*/ 88 h 88"/>
            </a:gdLst>
            <a:ahLst/>
            <a:cxnLst>
              <a:cxn ang="0">
                <a:pos x="T0" y="T1"/>
              </a:cxn>
              <a:cxn ang="0">
                <a:pos x="T2" y="T3"/>
              </a:cxn>
              <a:cxn ang="0">
                <a:pos x="T4" y="T5"/>
              </a:cxn>
              <a:cxn ang="0">
                <a:pos x="T6" y="T7"/>
              </a:cxn>
              <a:cxn ang="0">
                <a:pos x="T8" y="T9"/>
              </a:cxn>
            </a:cxnLst>
            <a:rect l="0" t="0" r="r" b="b"/>
            <a:pathLst>
              <a:path w="87" h="88">
                <a:moveTo>
                  <a:pt x="74" y="88"/>
                </a:moveTo>
                <a:lnTo>
                  <a:pt x="0" y="75"/>
                </a:lnTo>
                <a:lnTo>
                  <a:pt x="13" y="0"/>
                </a:lnTo>
                <a:lnTo>
                  <a:pt x="87" y="13"/>
                </a:lnTo>
                <a:lnTo>
                  <a:pt x="74"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4" name="íşļíďé"/>
          <p:cNvSpPr/>
          <p:nvPr/>
        </p:nvSpPr>
        <p:spPr bwMode="auto">
          <a:xfrm>
            <a:off x="3775391" y="2769892"/>
            <a:ext cx="256967" cy="61777"/>
          </a:xfrm>
          <a:custGeom>
            <a:avLst/>
            <a:gdLst>
              <a:gd name="T0" fmla="*/ 385 w 391"/>
              <a:gd name="T1" fmla="*/ 94 h 94"/>
              <a:gd name="T2" fmla="*/ 0 w 391"/>
              <a:gd name="T3" fmla="*/ 29 h 94"/>
              <a:gd name="T4" fmla="*/ 5 w 391"/>
              <a:gd name="T5" fmla="*/ 0 h 94"/>
              <a:gd name="T6" fmla="*/ 391 w 391"/>
              <a:gd name="T7" fmla="*/ 66 h 94"/>
              <a:gd name="T8" fmla="*/ 385 w 391"/>
              <a:gd name="T9" fmla="*/ 94 h 94"/>
            </a:gdLst>
            <a:ahLst/>
            <a:cxnLst>
              <a:cxn ang="0">
                <a:pos x="T0" y="T1"/>
              </a:cxn>
              <a:cxn ang="0">
                <a:pos x="T2" y="T3"/>
              </a:cxn>
              <a:cxn ang="0">
                <a:pos x="T4" y="T5"/>
              </a:cxn>
              <a:cxn ang="0">
                <a:pos x="T6" y="T7"/>
              </a:cxn>
              <a:cxn ang="0">
                <a:pos x="T8" y="T9"/>
              </a:cxn>
            </a:cxnLst>
            <a:rect l="0" t="0" r="r" b="b"/>
            <a:pathLst>
              <a:path w="391" h="94">
                <a:moveTo>
                  <a:pt x="385" y="94"/>
                </a:moveTo>
                <a:lnTo>
                  <a:pt x="0" y="29"/>
                </a:lnTo>
                <a:lnTo>
                  <a:pt x="5" y="0"/>
                </a:lnTo>
                <a:lnTo>
                  <a:pt x="391" y="66"/>
                </a:lnTo>
                <a:lnTo>
                  <a:pt x="385" y="9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5" name="isľíḍè"/>
          <p:cNvSpPr/>
          <p:nvPr/>
        </p:nvSpPr>
        <p:spPr bwMode="auto">
          <a:xfrm>
            <a:off x="3775391" y="2769892"/>
            <a:ext cx="256967" cy="61777"/>
          </a:xfrm>
          <a:custGeom>
            <a:avLst/>
            <a:gdLst>
              <a:gd name="T0" fmla="*/ 385 w 391"/>
              <a:gd name="T1" fmla="*/ 94 h 94"/>
              <a:gd name="T2" fmla="*/ 0 w 391"/>
              <a:gd name="T3" fmla="*/ 29 h 94"/>
              <a:gd name="T4" fmla="*/ 5 w 391"/>
              <a:gd name="T5" fmla="*/ 0 h 94"/>
              <a:gd name="T6" fmla="*/ 391 w 391"/>
              <a:gd name="T7" fmla="*/ 66 h 94"/>
              <a:gd name="T8" fmla="*/ 385 w 391"/>
              <a:gd name="T9" fmla="*/ 94 h 94"/>
            </a:gdLst>
            <a:ahLst/>
            <a:cxnLst>
              <a:cxn ang="0">
                <a:pos x="T0" y="T1"/>
              </a:cxn>
              <a:cxn ang="0">
                <a:pos x="T2" y="T3"/>
              </a:cxn>
              <a:cxn ang="0">
                <a:pos x="T4" y="T5"/>
              </a:cxn>
              <a:cxn ang="0">
                <a:pos x="T6" y="T7"/>
              </a:cxn>
              <a:cxn ang="0">
                <a:pos x="T8" y="T9"/>
              </a:cxn>
            </a:cxnLst>
            <a:rect l="0" t="0" r="r" b="b"/>
            <a:pathLst>
              <a:path w="391" h="94">
                <a:moveTo>
                  <a:pt x="385" y="94"/>
                </a:moveTo>
                <a:lnTo>
                  <a:pt x="0" y="29"/>
                </a:lnTo>
                <a:lnTo>
                  <a:pt x="5" y="0"/>
                </a:lnTo>
                <a:lnTo>
                  <a:pt x="391" y="66"/>
                </a:lnTo>
                <a:lnTo>
                  <a:pt x="385" y="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6" name="ïṧḻïḓê"/>
          <p:cNvSpPr/>
          <p:nvPr/>
        </p:nvSpPr>
        <p:spPr bwMode="auto">
          <a:xfrm>
            <a:off x="3665638" y="2817869"/>
            <a:ext cx="58492" cy="57834"/>
          </a:xfrm>
          <a:custGeom>
            <a:avLst/>
            <a:gdLst>
              <a:gd name="T0" fmla="*/ 76 w 89"/>
              <a:gd name="T1" fmla="*/ 88 h 88"/>
              <a:gd name="T2" fmla="*/ 0 w 89"/>
              <a:gd name="T3" fmla="*/ 75 h 88"/>
              <a:gd name="T4" fmla="*/ 13 w 89"/>
              <a:gd name="T5" fmla="*/ 0 h 88"/>
              <a:gd name="T6" fmla="*/ 89 w 89"/>
              <a:gd name="T7" fmla="*/ 13 h 88"/>
              <a:gd name="T8" fmla="*/ 76 w 89"/>
              <a:gd name="T9" fmla="*/ 88 h 88"/>
            </a:gdLst>
            <a:ahLst/>
            <a:cxnLst>
              <a:cxn ang="0">
                <a:pos x="T0" y="T1"/>
              </a:cxn>
              <a:cxn ang="0">
                <a:pos x="T2" y="T3"/>
              </a:cxn>
              <a:cxn ang="0">
                <a:pos x="T4" y="T5"/>
              </a:cxn>
              <a:cxn ang="0">
                <a:pos x="T6" y="T7"/>
              </a:cxn>
              <a:cxn ang="0">
                <a:pos x="T8" y="T9"/>
              </a:cxn>
            </a:cxnLst>
            <a:rect l="0" t="0" r="r" b="b"/>
            <a:pathLst>
              <a:path w="89" h="88">
                <a:moveTo>
                  <a:pt x="76" y="88"/>
                </a:moveTo>
                <a:lnTo>
                  <a:pt x="0" y="75"/>
                </a:lnTo>
                <a:lnTo>
                  <a:pt x="13" y="0"/>
                </a:lnTo>
                <a:lnTo>
                  <a:pt x="89" y="13"/>
                </a:lnTo>
                <a:lnTo>
                  <a:pt x="76" y="88"/>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7" name="ïş1îḓê"/>
          <p:cNvSpPr/>
          <p:nvPr/>
        </p:nvSpPr>
        <p:spPr bwMode="auto">
          <a:xfrm>
            <a:off x="3665638" y="2817869"/>
            <a:ext cx="58492" cy="57834"/>
          </a:xfrm>
          <a:custGeom>
            <a:avLst/>
            <a:gdLst>
              <a:gd name="T0" fmla="*/ 76 w 89"/>
              <a:gd name="T1" fmla="*/ 88 h 88"/>
              <a:gd name="T2" fmla="*/ 0 w 89"/>
              <a:gd name="T3" fmla="*/ 75 h 88"/>
              <a:gd name="T4" fmla="*/ 13 w 89"/>
              <a:gd name="T5" fmla="*/ 0 h 88"/>
              <a:gd name="T6" fmla="*/ 89 w 89"/>
              <a:gd name="T7" fmla="*/ 13 h 88"/>
              <a:gd name="T8" fmla="*/ 76 w 89"/>
              <a:gd name="T9" fmla="*/ 88 h 88"/>
            </a:gdLst>
            <a:ahLst/>
            <a:cxnLst>
              <a:cxn ang="0">
                <a:pos x="T0" y="T1"/>
              </a:cxn>
              <a:cxn ang="0">
                <a:pos x="T2" y="T3"/>
              </a:cxn>
              <a:cxn ang="0">
                <a:pos x="T4" y="T5"/>
              </a:cxn>
              <a:cxn ang="0">
                <a:pos x="T6" y="T7"/>
              </a:cxn>
              <a:cxn ang="0">
                <a:pos x="T8" y="T9"/>
              </a:cxn>
            </a:cxnLst>
            <a:rect l="0" t="0" r="r" b="b"/>
            <a:pathLst>
              <a:path w="89" h="88">
                <a:moveTo>
                  <a:pt x="76" y="88"/>
                </a:moveTo>
                <a:lnTo>
                  <a:pt x="0" y="75"/>
                </a:lnTo>
                <a:lnTo>
                  <a:pt x="13" y="0"/>
                </a:lnTo>
                <a:lnTo>
                  <a:pt x="89" y="13"/>
                </a:lnTo>
                <a:lnTo>
                  <a:pt x="76"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8" name="íšḻidé"/>
          <p:cNvSpPr/>
          <p:nvPr/>
        </p:nvSpPr>
        <p:spPr bwMode="auto">
          <a:xfrm>
            <a:off x="3761590" y="2848757"/>
            <a:ext cx="191903" cy="51262"/>
          </a:xfrm>
          <a:custGeom>
            <a:avLst/>
            <a:gdLst>
              <a:gd name="T0" fmla="*/ 288 w 292"/>
              <a:gd name="T1" fmla="*/ 78 h 78"/>
              <a:gd name="T2" fmla="*/ 0 w 292"/>
              <a:gd name="T3" fmla="*/ 30 h 78"/>
              <a:gd name="T4" fmla="*/ 4 w 292"/>
              <a:gd name="T5" fmla="*/ 0 h 78"/>
              <a:gd name="T6" fmla="*/ 292 w 292"/>
              <a:gd name="T7" fmla="*/ 50 h 78"/>
              <a:gd name="T8" fmla="*/ 288 w 292"/>
              <a:gd name="T9" fmla="*/ 78 h 78"/>
            </a:gdLst>
            <a:ahLst/>
            <a:cxnLst>
              <a:cxn ang="0">
                <a:pos x="T0" y="T1"/>
              </a:cxn>
              <a:cxn ang="0">
                <a:pos x="T2" y="T3"/>
              </a:cxn>
              <a:cxn ang="0">
                <a:pos x="T4" y="T5"/>
              </a:cxn>
              <a:cxn ang="0">
                <a:pos x="T6" y="T7"/>
              </a:cxn>
              <a:cxn ang="0">
                <a:pos x="T8" y="T9"/>
              </a:cxn>
            </a:cxnLst>
            <a:rect l="0" t="0" r="r" b="b"/>
            <a:pathLst>
              <a:path w="292" h="78">
                <a:moveTo>
                  <a:pt x="288" y="78"/>
                </a:moveTo>
                <a:lnTo>
                  <a:pt x="0" y="30"/>
                </a:lnTo>
                <a:lnTo>
                  <a:pt x="4" y="0"/>
                </a:lnTo>
                <a:lnTo>
                  <a:pt x="292" y="50"/>
                </a:lnTo>
                <a:lnTo>
                  <a:pt x="288" y="78"/>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9" name="isḻïdè"/>
          <p:cNvSpPr/>
          <p:nvPr/>
        </p:nvSpPr>
        <p:spPr bwMode="auto">
          <a:xfrm>
            <a:off x="3761590" y="2848757"/>
            <a:ext cx="191903" cy="51262"/>
          </a:xfrm>
          <a:custGeom>
            <a:avLst/>
            <a:gdLst>
              <a:gd name="T0" fmla="*/ 288 w 292"/>
              <a:gd name="T1" fmla="*/ 78 h 78"/>
              <a:gd name="T2" fmla="*/ 0 w 292"/>
              <a:gd name="T3" fmla="*/ 30 h 78"/>
              <a:gd name="T4" fmla="*/ 4 w 292"/>
              <a:gd name="T5" fmla="*/ 0 h 78"/>
              <a:gd name="T6" fmla="*/ 292 w 292"/>
              <a:gd name="T7" fmla="*/ 50 h 78"/>
              <a:gd name="T8" fmla="*/ 288 w 292"/>
              <a:gd name="T9" fmla="*/ 78 h 78"/>
            </a:gdLst>
            <a:ahLst/>
            <a:cxnLst>
              <a:cxn ang="0">
                <a:pos x="T0" y="T1"/>
              </a:cxn>
              <a:cxn ang="0">
                <a:pos x="T2" y="T3"/>
              </a:cxn>
              <a:cxn ang="0">
                <a:pos x="T4" y="T5"/>
              </a:cxn>
              <a:cxn ang="0">
                <a:pos x="T6" y="T7"/>
              </a:cxn>
              <a:cxn ang="0">
                <a:pos x="T8" y="T9"/>
              </a:cxn>
            </a:cxnLst>
            <a:rect l="0" t="0" r="r" b="b"/>
            <a:pathLst>
              <a:path w="292" h="78">
                <a:moveTo>
                  <a:pt x="288" y="78"/>
                </a:moveTo>
                <a:lnTo>
                  <a:pt x="0" y="30"/>
                </a:lnTo>
                <a:lnTo>
                  <a:pt x="4" y="0"/>
                </a:lnTo>
                <a:lnTo>
                  <a:pt x="292" y="50"/>
                </a:lnTo>
                <a:lnTo>
                  <a:pt x="288"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0" name="ïš1îḑè"/>
          <p:cNvSpPr/>
          <p:nvPr/>
        </p:nvSpPr>
        <p:spPr bwMode="auto">
          <a:xfrm>
            <a:off x="3651837" y="2899361"/>
            <a:ext cx="57834" cy="57177"/>
          </a:xfrm>
          <a:custGeom>
            <a:avLst/>
            <a:gdLst>
              <a:gd name="T0" fmla="*/ 76 w 88"/>
              <a:gd name="T1" fmla="*/ 87 h 87"/>
              <a:gd name="T2" fmla="*/ 0 w 88"/>
              <a:gd name="T3" fmla="*/ 74 h 87"/>
              <a:gd name="T4" fmla="*/ 13 w 88"/>
              <a:gd name="T5" fmla="*/ 0 h 87"/>
              <a:gd name="T6" fmla="*/ 88 w 88"/>
              <a:gd name="T7" fmla="*/ 13 h 87"/>
              <a:gd name="T8" fmla="*/ 76 w 88"/>
              <a:gd name="T9" fmla="*/ 87 h 87"/>
            </a:gdLst>
            <a:ahLst/>
            <a:cxnLst>
              <a:cxn ang="0">
                <a:pos x="T0" y="T1"/>
              </a:cxn>
              <a:cxn ang="0">
                <a:pos x="T2" y="T3"/>
              </a:cxn>
              <a:cxn ang="0">
                <a:pos x="T4" y="T5"/>
              </a:cxn>
              <a:cxn ang="0">
                <a:pos x="T6" y="T7"/>
              </a:cxn>
              <a:cxn ang="0">
                <a:pos x="T8" y="T9"/>
              </a:cxn>
            </a:cxnLst>
            <a:rect l="0" t="0" r="r" b="b"/>
            <a:pathLst>
              <a:path w="88" h="87">
                <a:moveTo>
                  <a:pt x="76" y="87"/>
                </a:moveTo>
                <a:lnTo>
                  <a:pt x="0" y="74"/>
                </a:lnTo>
                <a:lnTo>
                  <a:pt x="13" y="0"/>
                </a:lnTo>
                <a:lnTo>
                  <a:pt x="88" y="13"/>
                </a:lnTo>
                <a:lnTo>
                  <a:pt x="76" y="87"/>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1" name="îŝļíďé"/>
          <p:cNvSpPr/>
          <p:nvPr/>
        </p:nvSpPr>
        <p:spPr bwMode="auto">
          <a:xfrm>
            <a:off x="3651837" y="2899361"/>
            <a:ext cx="57834" cy="57177"/>
          </a:xfrm>
          <a:custGeom>
            <a:avLst/>
            <a:gdLst>
              <a:gd name="T0" fmla="*/ 76 w 88"/>
              <a:gd name="T1" fmla="*/ 87 h 87"/>
              <a:gd name="T2" fmla="*/ 0 w 88"/>
              <a:gd name="T3" fmla="*/ 74 h 87"/>
              <a:gd name="T4" fmla="*/ 13 w 88"/>
              <a:gd name="T5" fmla="*/ 0 h 87"/>
              <a:gd name="T6" fmla="*/ 88 w 88"/>
              <a:gd name="T7" fmla="*/ 13 h 87"/>
              <a:gd name="T8" fmla="*/ 76 w 88"/>
              <a:gd name="T9" fmla="*/ 87 h 87"/>
            </a:gdLst>
            <a:ahLst/>
            <a:cxnLst>
              <a:cxn ang="0">
                <a:pos x="T0" y="T1"/>
              </a:cxn>
              <a:cxn ang="0">
                <a:pos x="T2" y="T3"/>
              </a:cxn>
              <a:cxn ang="0">
                <a:pos x="T4" y="T5"/>
              </a:cxn>
              <a:cxn ang="0">
                <a:pos x="T6" y="T7"/>
              </a:cxn>
              <a:cxn ang="0">
                <a:pos x="T8" y="T9"/>
              </a:cxn>
            </a:cxnLst>
            <a:rect l="0" t="0" r="r" b="b"/>
            <a:pathLst>
              <a:path w="88" h="87">
                <a:moveTo>
                  <a:pt x="76" y="87"/>
                </a:moveTo>
                <a:lnTo>
                  <a:pt x="0" y="74"/>
                </a:lnTo>
                <a:lnTo>
                  <a:pt x="13" y="0"/>
                </a:lnTo>
                <a:lnTo>
                  <a:pt x="88" y="13"/>
                </a:lnTo>
                <a:lnTo>
                  <a:pt x="76" y="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2" name="ïşḻíďe"/>
          <p:cNvSpPr/>
          <p:nvPr/>
        </p:nvSpPr>
        <p:spPr bwMode="auto">
          <a:xfrm>
            <a:off x="3747789" y="2930250"/>
            <a:ext cx="290484" cy="68349"/>
          </a:xfrm>
          <a:custGeom>
            <a:avLst/>
            <a:gdLst>
              <a:gd name="T0" fmla="*/ 436 w 442"/>
              <a:gd name="T1" fmla="*/ 104 h 104"/>
              <a:gd name="T2" fmla="*/ 0 w 442"/>
              <a:gd name="T3" fmla="*/ 28 h 104"/>
              <a:gd name="T4" fmla="*/ 5 w 442"/>
              <a:gd name="T5" fmla="*/ 0 h 104"/>
              <a:gd name="T6" fmla="*/ 442 w 442"/>
              <a:gd name="T7" fmla="*/ 75 h 104"/>
              <a:gd name="T8" fmla="*/ 436 w 442"/>
              <a:gd name="T9" fmla="*/ 104 h 104"/>
            </a:gdLst>
            <a:ahLst/>
            <a:cxnLst>
              <a:cxn ang="0">
                <a:pos x="T0" y="T1"/>
              </a:cxn>
              <a:cxn ang="0">
                <a:pos x="T2" y="T3"/>
              </a:cxn>
              <a:cxn ang="0">
                <a:pos x="T4" y="T5"/>
              </a:cxn>
              <a:cxn ang="0">
                <a:pos x="T6" y="T7"/>
              </a:cxn>
              <a:cxn ang="0">
                <a:pos x="T8" y="T9"/>
              </a:cxn>
            </a:cxnLst>
            <a:rect l="0" t="0" r="r" b="b"/>
            <a:pathLst>
              <a:path w="442" h="104">
                <a:moveTo>
                  <a:pt x="436" y="104"/>
                </a:moveTo>
                <a:lnTo>
                  <a:pt x="0" y="28"/>
                </a:lnTo>
                <a:lnTo>
                  <a:pt x="5" y="0"/>
                </a:lnTo>
                <a:lnTo>
                  <a:pt x="442" y="75"/>
                </a:lnTo>
                <a:lnTo>
                  <a:pt x="436" y="10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3" name="îṧ1îḓe"/>
          <p:cNvSpPr/>
          <p:nvPr/>
        </p:nvSpPr>
        <p:spPr bwMode="auto">
          <a:xfrm>
            <a:off x="3747789" y="2930250"/>
            <a:ext cx="290484" cy="68349"/>
          </a:xfrm>
          <a:custGeom>
            <a:avLst/>
            <a:gdLst>
              <a:gd name="T0" fmla="*/ 436 w 442"/>
              <a:gd name="T1" fmla="*/ 104 h 104"/>
              <a:gd name="T2" fmla="*/ 0 w 442"/>
              <a:gd name="T3" fmla="*/ 28 h 104"/>
              <a:gd name="T4" fmla="*/ 5 w 442"/>
              <a:gd name="T5" fmla="*/ 0 h 104"/>
              <a:gd name="T6" fmla="*/ 442 w 442"/>
              <a:gd name="T7" fmla="*/ 75 h 104"/>
              <a:gd name="T8" fmla="*/ 436 w 442"/>
              <a:gd name="T9" fmla="*/ 104 h 104"/>
            </a:gdLst>
            <a:ahLst/>
            <a:cxnLst>
              <a:cxn ang="0">
                <a:pos x="T0" y="T1"/>
              </a:cxn>
              <a:cxn ang="0">
                <a:pos x="T2" y="T3"/>
              </a:cxn>
              <a:cxn ang="0">
                <a:pos x="T4" y="T5"/>
              </a:cxn>
              <a:cxn ang="0">
                <a:pos x="T6" y="T7"/>
              </a:cxn>
              <a:cxn ang="0">
                <a:pos x="T8" y="T9"/>
              </a:cxn>
            </a:cxnLst>
            <a:rect l="0" t="0" r="r" b="b"/>
            <a:pathLst>
              <a:path w="442" h="104">
                <a:moveTo>
                  <a:pt x="436" y="104"/>
                </a:moveTo>
                <a:lnTo>
                  <a:pt x="0" y="28"/>
                </a:lnTo>
                <a:lnTo>
                  <a:pt x="5" y="0"/>
                </a:lnTo>
                <a:lnTo>
                  <a:pt x="442" y="75"/>
                </a:lnTo>
                <a:lnTo>
                  <a:pt x="436"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4" name="ïS1ïḍè"/>
          <p:cNvSpPr/>
          <p:nvPr/>
        </p:nvSpPr>
        <p:spPr bwMode="auto">
          <a:xfrm>
            <a:off x="2776442" y="2423546"/>
            <a:ext cx="52576" cy="51920"/>
          </a:xfrm>
          <a:custGeom>
            <a:avLst/>
            <a:gdLst>
              <a:gd name="T0" fmla="*/ 53 w 56"/>
              <a:gd name="T1" fmla="*/ 32 h 55"/>
              <a:gd name="T2" fmla="*/ 24 w 56"/>
              <a:gd name="T3" fmla="*/ 53 h 55"/>
              <a:gd name="T4" fmla="*/ 3 w 56"/>
              <a:gd name="T5" fmla="*/ 23 h 55"/>
              <a:gd name="T6" fmla="*/ 32 w 56"/>
              <a:gd name="T7" fmla="*/ 2 h 55"/>
              <a:gd name="T8" fmla="*/ 53 w 56"/>
              <a:gd name="T9" fmla="*/ 32 h 55"/>
            </a:gdLst>
            <a:ahLst/>
            <a:cxnLst>
              <a:cxn ang="0">
                <a:pos x="T0" y="T1"/>
              </a:cxn>
              <a:cxn ang="0">
                <a:pos x="T2" y="T3"/>
              </a:cxn>
              <a:cxn ang="0">
                <a:pos x="T4" y="T5"/>
              </a:cxn>
              <a:cxn ang="0">
                <a:pos x="T6" y="T7"/>
              </a:cxn>
              <a:cxn ang="0">
                <a:pos x="T8" y="T9"/>
              </a:cxn>
            </a:cxnLst>
            <a:rect l="0" t="0" r="r" b="b"/>
            <a:pathLst>
              <a:path w="56" h="55">
                <a:moveTo>
                  <a:pt x="53" y="32"/>
                </a:moveTo>
                <a:cubicBezTo>
                  <a:pt x="51" y="46"/>
                  <a:pt x="38" y="55"/>
                  <a:pt x="24" y="53"/>
                </a:cubicBezTo>
                <a:cubicBezTo>
                  <a:pt x="10" y="50"/>
                  <a:pt x="0" y="37"/>
                  <a:pt x="3" y="23"/>
                </a:cubicBezTo>
                <a:cubicBezTo>
                  <a:pt x="5" y="9"/>
                  <a:pt x="18" y="0"/>
                  <a:pt x="32" y="2"/>
                </a:cubicBezTo>
                <a:cubicBezTo>
                  <a:pt x="46" y="5"/>
                  <a:pt x="56" y="18"/>
                  <a:pt x="53" y="32"/>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5" name="îsḷîḓê"/>
          <p:cNvSpPr/>
          <p:nvPr/>
        </p:nvSpPr>
        <p:spPr bwMode="auto">
          <a:xfrm>
            <a:off x="2669317" y="3044604"/>
            <a:ext cx="51920" cy="51262"/>
          </a:xfrm>
          <a:custGeom>
            <a:avLst/>
            <a:gdLst>
              <a:gd name="T0" fmla="*/ 53 w 55"/>
              <a:gd name="T1" fmla="*/ 32 h 55"/>
              <a:gd name="T2" fmla="*/ 23 w 55"/>
              <a:gd name="T3" fmla="*/ 52 h 55"/>
              <a:gd name="T4" fmla="*/ 3 w 55"/>
              <a:gd name="T5" fmla="*/ 23 h 55"/>
              <a:gd name="T6" fmla="*/ 32 w 55"/>
              <a:gd name="T7" fmla="*/ 2 h 55"/>
              <a:gd name="T8" fmla="*/ 53 w 55"/>
              <a:gd name="T9" fmla="*/ 32 h 55"/>
            </a:gdLst>
            <a:ahLst/>
            <a:cxnLst>
              <a:cxn ang="0">
                <a:pos x="T0" y="T1"/>
              </a:cxn>
              <a:cxn ang="0">
                <a:pos x="T2" y="T3"/>
              </a:cxn>
              <a:cxn ang="0">
                <a:pos x="T4" y="T5"/>
              </a:cxn>
              <a:cxn ang="0">
                <a:pos x="T6" y="T7"/>
              </a:cxn>
              <a:cxn ang="0">
                <a:pos x="T8" y="T9"/>
              </a:cxn>
            </a:cxnLst>
            <a:rect l="0" t="0" r="r" b="b"/>
            <a:pathLst>
              <a:path w="55" h="55">
                <a:moveTo>
                  <a:pt x="53" y="32"/>
                </a:moveTo>
                <a:cubicBezTo>
                  <a:pt x="51" y="45"/>
                  <a:pt x="37" y="55"/>
                  <a:pt x="23" y="52"/>
                </a:cubicBezTo>
                <a:cubicBezTo>
                  <a:pt x="10" y="50"/>
                  <a:pt x="0" y="37"/>
                  <a:pt x="3" y="23"/>
                </a:cubicBezTo>
                <a:cubicBezTo>
                  <a:pt x="5" y="9"/>
                  <a:pt x="18" y="0"/>
                  <a:pt x="32" y="2"/>
                </a:cubicBezTo>
                <a:cubicBezTo>
                  <a:pt x="46" y="4"/>
                  <a:pt x="55" y="18"/>
                  <a:pt x="53" y="32"/>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6" name="ïśľïde"/>
          <p:cNvSpPr/>
          <p:nvPr/>
        </p:nvSpPr>
        <p:spPr bwMode="auto">
          <a:xfrm>
            <a:off x="3550628" y="3199047"/>
            <a:ext cx="465958" cy="116982"/>
          </a:xfrm>
          <a:custGeom>
            <a:avLst/>
            <a:gdLst>
              <a:gd name="T0" fmla="*/ 699 w 709"/>
              <a:gd name="T1" fmla="*/ 178 h 178"/>
              <a:gd name="T2" fmla="*/ 0 w 709"/>
              <a:gd name="T3" fmla="*/ 57 h 178"/>
              <a:gd name="T4" fmla="*/ 10 w 709"/>
              <a:gd name="T5" fmla="*/ 0 h 178"/>
              <a:gd name="T6" fmla="*/ 709 w 709"/>
              <a:gd name="T7" fmla="*/ 119 h 178"/>
              <a:gd name="T8" fmla="*/ 699 w 709"/>
              <a:gd name="T9" fmla="*/ 178 h 178"/>
            </a:gdLst>
            <a:ahLst/>
            <a:cxnLst>
              <a:cxn ang="0">
                <a:pos x="T0" y="T1"/>
              </a:cxn>
              <a:cxn ang="0">
                <a:pos x="T2" y="T3"/>
              </a:cxn>
              <a:cxn ang="0">
                <a:pos x="T4" y="T5"/>
              </a:cxn>
              <a:cxn ang="0">
                <a:pos x="T6" y="T7"/>
              </a:cxn>
              <a:cxn ang="0">
                <a:pos x="T8" y="T9"/>
              </a:cxn>
            </a:cxnLst>
            <a:rect l="0" t="0" r="r" b="b"/>
            <a:pathLst>
              <a:path w="709" h="178">
                <a:moveTo>
                  <a:pt x="699" y="178"/>
                </a:moveTo>
                <a:lnTo>
                  <a:pt x="0" y="57"/>
                </a:lnTo>
                <a:lnTo>
                  <a:pt x="10" y="0"/>
                </a:lnTo>
                <a:lnTo>
                  <a:pt x="709" y="119"/>
                </a:lnTo>
                <a:lnTo>
                  <a:pt x="699" y="178"/>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7" name="íSḻide"/>
          <p:cNvSpPr/>
          <p:nvPr/>
        </p:nvSpPr>
        <p:spPr bwMode="auto">
          <a:xfrm>
            <a:off x="3550628" y="3199047"/>
            <a:ext cx="465958" cy="116982"/>
          </a:xfrm>
          <a:custGeom>
            <a:avLst/>
            <a:gdLst>
              <a:gd name="T0" fmla="*/ 699 w 709"/>
              <a:gd name="T1" fmla="*/ 178 h 178"/>
              <a:gd name="T2" fmla="*/ 0 w 709"/>
              <a:gd name="T3" fmla="*/ 57 h 178"/>
              <a:gd name="T4" fmla="*/ 10 w 709"/>
              <a:gd name="T5" fmla="*/ 0 h 178"/>
              <a:gd name="T6" fmla="*/ 709 w 709"/>
              <a:gd name="T7" fmla="*/ 119 h 178"/>
              <a:gd name="T8" fmla="*/ 699 w 709"/>
              <a:gd name="T9" fmla="*/ 178 h 178"/>
            </a:gdLst>
            <a:ahLst/>
            <a:cxnLst>
              <a:cxn ang="0">
                <a:pos x="T0" y="T1"/>
              </a:cxn>
              <a:cxn ang="0">
                <a:pos x="T2" y="T3"/>
              </a:cxn>
              <a:cxn ang="0">
                <a:pos x="T4" y="T5"/>
              </a:cxn>
              <a:cxn ang="0">
                <a:pos x="T6" y="T7"/>
              </a:cxn>
              <a:cxn ang="0">
                <a:pos x="T8" y="T9"/>
              </a:cxn>
            </a:cxnLst>
            <a:rect l="0" t="0" r="r" b="b"/>
            <a:pathLst>
              <a:path w="709" h="178">
                <a:moveTo>
                  <a:pt x="699" y="178"/>
                </a:moveTo>
                <a:lnTo>
                  <a:pt x="0" y="57"/>
                </a:lnTo>
                <a:lnTo>
                  <a:pt x="10" y="0"/>
                </a:lnTo>
                <a:lnTo>
                  <a:pt x="709" y="119"/>
                </a:lnTo>
                <a:lnTo>
                  <a:pt x="699" y="1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8" name="îṣ1îḋè"/>
          <p:cNvSpPr/>
          <p:nvPr/>
        </p:nvSpPr>
        <p:spPr bwMode="auto">
          <a:xfrm>
            <a:off x="3607804" y="3298284"/>
            <a:ext cx="393665" cy="86094"/>
          </a:xfrm>
          <a:custGeom>
            <a:avLst/>
            <a:gdLst>
              <a:gd name="T0" fmla="*/ 595 w 599"/>
              <a:gd name="T1" fmla="*/ 131 h 131"/>
              <a:gd name="T2" fmla="*/ 0 w 599"/>
              <a:gd name="T3" fmla="*/ 28 h 131"/>
              <a:gd name="T4" fmla="*/ 6 w 599"/>
              <a:gd name="T5" fmla="*/ 0 h 131"/>
              <a:gd name="T6" fmla="*/ 599 w 599"/>
              <a:gd name="T7" fmla="*/ 102 h 131"/>
              <a:gd name="T8" fmla="*/ 595 w 599"/>
              <a:gd name="T9" fmla="*/ 131 h 131"/>
            </a:gdLst>
            <a:ahLst/>
            <a:cxnLst>
              <a:cxn ang="0">
                <a:pos x="T0" y="T1"/>
              </a:cxn>
              <a:cxn ang="0">
                <a:pos x="T2" y="T3"/>
              </a:cxn>
              <a:cxn ang="0">
                <a:pos x="T4" y="T5"/>
              </a:cxn>
              <a:cxn ang="0">
                <a:pos x="T6" y="T7"/>
              </a:cxn>
              <a:cxn ang="0">
                <a:pos x="T8" y="T9"/>
              </a:cxn>
            </a:cxnLst>
            <a:rect l="0" t="0" r="r" b="b"/>
            <a:pathLst>
              <a:path w="599" h="131">
                <a:moveTo>
                  <a:pt x="595" y="131"/>
                </a:moveTo>
                <a:lnTo>
                  <a:pt x="0" y="28"/>
                </a:lnTo>
                <a:lnTo>
                  <a:pt x="6" y="0"/>
                </a:lnTo>
                <a:lnTo>
                  <a:pt x="599" y="102"/>
                </a:lnTo>
                <a:lnTo>
                  <a:pt x="595" y="13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9" name="íṡ1iḓé"/>
          <p:cNvSpPr/>
          <p:nvPr/>
        </p:nvSpPr>
        <p:spPr bwMode="auto">
          <a:xfrm>
            <a:off x="3607804" y="3298284"/>
            <a:ext cx="393665" cy="86094"/>
          </a:xfrm>
          <a:custGeom>
            <a:avLst/>
            <a:gdLst>
              <a:gd name="T0" fmla="*/ 595 w 599"/>
              <a:gd name="T1" fmla="*/ 131 h 131"/>
              <a:gd name="T2" fmla="*/ 0 w 599"/>
              <a:gd name="T3" fmla="*/ 28 h 131"/>
              <a:gd name="T4" fmla="*/ 6 w 599"/>
              <a:gd name="T5" fmla="*/ 0 h 131"/>
              <a:gd name="T6" fmla="*/ 599 w 599"/>
              <a:gd name="T7" fmla="*/ 102 h 131"/>
              <a:gd name="T8" fmla="*/ 595 w 599"/>
              <a:gd name="T9" fmla="*/ 131 h 131"/>
            </a:gdLst>
            <a:ahLst/>
            <a:cxnLst>
              <a:cxn ang="0">
                <a:pos x="T0" y="T1"/>
              </a:cxn>
              <a:cxn ang="0">
                <a:pos x="T2" y="T3"/>
              </a:cxn>
              <a:cxn ang="0">
                <a:pos x="T4" y="T5"/>
              </a:cxn>
              <a:cxn ang="0">
                <a:pos x="T6" y="T7"/>
              </a:cxn>
              <a:cxn ang="0">
                <a:pos x="T8" y="T9"/>
              </a:cxn>
            </a:cxnLst>
            <a:rect l="0" t="0" r="r" b="b"/>
            <a:pathLst>
              <a:path w="599" h="131">
                <a:moveTo>
                  <a:pt x="595" y="131"/>
                </a:moveTo>
                <a:lnTo>
                  <a:pt x="0" y="28"/>
                </a:lnTo>
                <a:lnTo>
                  <a:pt x="6" y="0"/>
                </a:lnTo>
                <a:lnTo>
                  <a:pt x="599" y="102"/>
                </a:lnTo>
                <a:lnTo>
                  <a:pt x="595" y="1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0" name="íŝlíďê"/>
          <p:cNvSpPr/>
          <p:nvPr/>
        </p:nvSpPr>
        <p:spPr bwMode="auto">
          <a:xfrm>
            <a:off x="3528940" y="3340346"/>
            <a:ext cx="463329" cy="97923"/>
          </a:xfrm>
          <a:custGeom>
            <a:avLst/>
            <a:gdLst>
              <a:gd name="T0" fmla="*/ 701 w 705"/>
              <a:gd name="T1" fmla="*/ 149 h 149"/>
              <a:gd name="T2" fmla="*/ 0 w 705"/>
              <a:gd name="T3" fmla="*/ 28 h 149"/>
              <a:gd name="T4" fmla="*/ 6 w 705"/>
              <a:gd name="T5" fmla="*/ 0 h 149"/>
              <a:gd name="T6" fmla="*/ 705 w 705"/>
              <a:gd name="T7" fmla="*/ 119 h 149"/>
              <a:gd name="T8" fmla="*/ 701 w 705"/>
              <a:gd name="T9" fmla="*/ 149 h 149"/>
            </a:gdLst>
            <a:ahLst/>
            <a:cxnLst>
              <a:cxn ang="0">
                <a:pos x="T0" y="T1"/>
              </a:cxn>
              <a:cxn ang="0">
                <a:pos x="T2" y="T3"/>
              </a:cxn>
              <a:cxn ang="0">
                <a:pos x="T4" y="T5"/>
              </a:cxn>
              <a:cxn ang="0">
                <a:pos x="T6" y="T7"/>
              </a:cxn>
              <a:cxn ang="0">
                <a:pos x="T8" y="T9"/>
              </a:cxn>
            </a:cxnLst>
            <a:rect l="0" t="0" r="r" b="b"/>
            <a:pathLst>
              <a:path w="705" h="149">
                <a:moveTo>
                  <a:pt x="701" y="149"/>
                </a:moveTo>
                <a:lnTo>
                  <a:pt x="0" y="28"/>
                </a:lnTo>
                <a:lnTo>
                  <a:pt x="6" y="0"/>
                </a:lnTo>
                <a:lnTo>
                  <a:pt x="705" y="119"/>
                </a:lnTo>
                <a:lnTo>
                  <a:pt x="701" y="149"/>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1" name="ïśliḑé"/>
          <p:cNvSpPr/>
          <p:nvPr/>
        </p:nvSpPr>
        <p:spPr bwMode="auto">
          <a:xfrm>
            <a:off x="3528940" y="3340346"/>
            <a:ext cx="463329" cy="97923"/>
          </a:xfrm>
          <a:custGeom>
            <a:avLst/>
            <a:gdLst>
              <a:gd name="T0" fmla="*/ 701 w 705"/>
              <a:gd name="T1" fmla="*/ 149 h 149"/>
              <a:gd name="T2" fmla="*/ 0 w 705"/>
              <a:gd name="T3" fmla="*/ 28 h 149"/>
              <a:gd name="T4" fmla="*/ 6 w 705"/>
              <a:gd name="T5" fmla="*/ 0 h 149"/>
              <a:gd name="T6" fmla="*/ 705 w 705"/>
              <a:gd name="T7" fmla="*/ 119 h 149"/>
              <a:gd name="T8" fmla="*/ 701 w 705"/>
              <a:gd name="T9" fmla="*/ 149 h 149"/>
            </a:gdLst>
            <a:ahLst/>
            <a:cxnLst>
              <a:cxn ang="0">
                <a:pos x="T0" y="T1"/>
              </a:cxn>
              <a:cxn ang="0">
                <a:pos x="T2" y="T3"/>
              </a:cxn>
              <a:cxn ang="0">
                <a:pos x="T4" y="T5"/>
              </a:cxn>
              <a:cxn ang="0">
                <a:pos x="T6" y="T7"/>
              </a:cxn>
              <a:cxn ang="0">
                <a:pos x="T8" y="T9"/>
              </a:cxn>
            </a:cxnLst>
            <a:rect l="0" t="0" r="r" b="b"/>
            <a:pathLst>
              <a:path w="705" h="149">
                <a:moveTo>
                  <a:pt x="701" y="149"/>
                </a:moveTo>
                <a:lnTo>
                  <a:pt x="0" y="28"/>
                </a:lnTo>
                <a:lnTo>
                  <a:pt x="6" y="0"/>
                </a:lnTo>
                <a:lnTo>
                  <a:pt x="705" y="119"/>
                </a:lnTo>
                <a:lnTo>
                  <a:pt x="701"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2" name="ïṧḷïḋê"/>
          <p:cNvSpPr/>
          <p:nvPr/>
        </p:nvSpPr>
        <p:spPr bwMode="auto">
          <a:xfrm>
            <a:off x="3519739" y="3394236"/>
            <a:ext cx="463329" cy="97266"/>
          </a:xfrm>
          <a:custGeom>
            <a:avLst/>
            <a:gdLst>
              <a:gd name="T0" fmla="*/ 700 w 705"/>
              <a:gd name="T1" fmla="*/ 148 h 148"/>
              <a:gd name="T2" fmla="*/ 0 w 705"/>
              <a:gd name="T3" fmla="*/ 29 h 148"/>
              <a:gd name="T4" fmla="*/ 6 w 705"/>
              <a:gd name="T5" fmla="*/ 0 h 148"/>
              <a:gd name="T6" fmla="*/ 705 w 705"/>
              <a:gd name="T7" fmla="*/ 120 h 148"/>
              <a:gd name="T8" fmla="*/ 700 w 705"/>
              <a:gd name="T9" fmla="*/ 148 h 148"/>
            </a:gdLst>
            <a:ahLst/>
            <a:cxnLst>
              <a:cxn ang="0">
                <a:pos x="T0" y="T1"/>
              </a:cxn>
              <a:cxn ang="0">
                <a:pos x="T2" y="T3"/>
              </a:cxn>
              <a:cxn ang="0">
                <a:pos x="T4" y="T5"/>
              </a:cxn>
              <a:cxn ang="0">
                <a:pos x="T6" y="T7"/>
              </a:cxn>
              <a:cxn ang="0">
                <a:pos x="T8" y="T9"/>
              </a:cxn>
            </a:cxnLst>
            <a:rect l="0" t="0" r="r" b="b"/>
            <a:pathLst>
              <a:path w="705" h="148">
                <a:moveTo>
                  <a:pt x="700" y="148"/>
                </a:moveTo>
                <a:lnTo>
                  <a:pt x="0" y="29"/>
                </a:lnTo>
                <a:lnTo>
                  <a:pt x="6" y="0"/>
                </a:lnTo>
                <a:lnTo>
                  <a:pt x="705" y="120"/>
                </a:lnTo>
                <a:lnTo>
                  <a:pt x="700" y="148"/>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3" name="iṣḻïḋê"/>
          <p:cNvSpPr/>
          <p:nvPr/>
        </p:nvSpPr>
        <p:spPr bwMode="auto">
          <a:xfrm>
            <a:off x="3519739" y="3394236"/>
            <a:ext cx="463329" cy="97266"/>
          </a:xfrm>
          <a:custGeom>
            <a:avLst/>
            <a:gdLst>
              <a:gd name="T0" fmla="*/ 700 w 705"/>
              <a:gd name="T1" fmla="*/ 148 h 148"/>
              <a:gd name="T2" fmla="*/ 0 w 705"/>
              <a:gd name="T3" fmla="*/ 29 h 148"/>
              <a:gd name="T4" fmla="*/ 6 w 705"/>
              <a:gd name="T5" fmla="*/ 0 h 148"/>
              <a:gd name="T6" fmla="*/ 705 w 705"/>
              <a:gd name="T7" fmla="*/ 120 h 148"/>
              <a:gd name="T8" fmla="*/ 700 w 705"/>
              <a:gd name="T9" fmla="*/ 148 h 148"/>
            </a:gdLst>
            <a:ahLst/>
            <a:cxnLst>
              <a:cxn ang="0">
                <a:pos x="T0" y="T1"/>
              </a:cxn>
              <a:cxn ang="0">
                <a:pos x="T2" y="T3"/>
              </a:cxn>
              <a:cxn ang="0">
                <a:pos x="T4" y="T5"/>
              </a:cxn>
              <a:cxn ang="0">
                <a:pos x="T6" y="T7"/>
              </a:cxn>
              <a:cxn ang="0">
                <a:pos x="T8" y="T9"/>
              </a:cxn>
            </a:cxnLst>
            <a:rect l="0" t="0" r="r" b="b"/>
            <a:pathLst>
              <a:path w="705" h="148">
                <a:moveTo>
                  <a:pt x="700" y="148"/>
                </a:moveTo>
                <a:lnTo>
                  <a:pt x="0" y="29"/>
                </a:lnTo>
                <a:lnTo>
                  <a:pt x="6" y="0"/>
                </a:lnTo>
                <a:lnTo>
                  <a:pt x="705" y="120"/>
                </a:lnTo>
                <a:lnTo>
                  <a:pt x="700"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4" name="išḻîḋè"/>
          <p:cNvSpPr/>
          <p:nvPr/>
        </p:nvSpPr>
        <p:spPr bwMode="auto">
          <a:xfrm>
            <a:off x="3510538" y="3448127"/>
            <a:ext cx="462672" cy="97923"/>
          </a:xfrm>
          <a:custGeom>
            <a:avLst/>
            <a:gdLst>
              <a:gd name="T0" fmla="*/ 700 w 704"/>
              <a:gd name="T1" fmla="*/ 149 h 149"/>
              <a:gd name="T2" fmla="*/ 0 w 704"/>
              <a:gd name="T3" fmla="*/ 29 h 149"/>
              <a:gd name="T4" fmla="*/ 5 w 704"/>
              <a:gd name="T5" fmla="*/ 0 h 149"/>
              <a:gd name="T6" fmla="*/ 704 w 704"/>
              <a:gd name="T7" fmla="*/ 121 h 149"/>
              <a:gd name="T8" fmla="*/ 700 w 704"/>
              <a:gd name="T9" fmla="*/ 149 h 149"/>
            </a:gdLst>
            <a:ahLst/>
            <a:cxnLst>
              <a:cxn ang="0">
                <a:pos x="T0" y="T1"/>
              </a:cxn>
              <a:cxn ang="0">
                <a:pos x="T2" y="T3"/>
              </a:cxn>
              <a:cxn ang="0">
                <a:pos x="T4" y="T5"/>
              </a:cxn>
              <a:cxn ang="0">
                <a:pos x="T6" y="T7"/>
              </a:cxn>
              <a:cxn ang="0">
                <a:pos x="T8" y="T9"/>
              </a:cxn>
            </a:cxnLst>
            <a:rect l="0" t="0" r="r" b="b"/>
            <a:pathLst>
              <a:path w="704" h="149">
                <a:moveTo>
                  <a:pt x="700" y="149"/>
                </a:moveTo>
                <a:lnTo>
                  <a:pt x="0" y="29"/>
                </a:lnTo>
                <a:lnTo>
                  <a:pt x="5" y="0"/>
                </a:lnTo>
                <a:lnTo>
                  <a:pt x="704" y="121"/>
                </a:lnTo>
                <a:lnTo>
                  <a:pt x="700" y="149"/>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5" name="îŝļïḑè"/>
          <p:cNvSpPr/>
          <p:nvPr/>
        </p:nvSpPr>
        <p:spPr bwMode="auto">
          <a:xfrm>
            <a:off x="3510538" y="3448127"/>
            <a:ext cx="462672" cy="97923"/>
          </a:xfrm>
          <a:custGeom>
            <a:avLst/>
            <a:gdLst>
              <a:gd name="T0" fmla="*/ 700 w 704"/>
              <a:gd name="T1" fmla="*/ 149 h 149"/>
              <a:gd name="T2" fmla="*/ 0 w 704"/>
              <a:gd name="T3" fmla="*/ 29 h 149"/>
              <a:gd name="T4" fmla="*/ 5 w 704"/>
              <a:gd name="T5" fmla="*/ 0 h 149"/>
              <a:gd name="T6" fmla="*/ 704 w 704"/>
              <a:gd name="T7" fmla="*/ 121 h 149"/>
              <a:gd name="T8" fmla="*/ 700 w 704"/>
              <a:gd name="T9" fmla="*/ 149 h 149"/>
            </a:gdLst>
            <a:ahLst/>
            <a:cxnLst>
              <a:cxn ang="0">
                <a:pos x="T0" y="T1"/>
              </a:cxn>
              <a:cxn ang="0">
                <a:pos x="T2" y="T3"/>
              </a:cxn>
              <a:cxn ang="0">
                <a:pos x="T4" y="T5"/>
              </a:cxn>
              <a:cxn ang="0">
                <a:pos x="T6" y="T7"/>
              </a:cxn>
              <a:cxn ang="0">
                <a:pos x="T8" y="T9"/>
              </a:cxn>
            </a:cxnLst>
            <a:rect l="0" t="0" r="r" b="b"/>
            <a:pathLst>
              <a:path w="704" h="149">
                <a:moveTo>
                  <a:pt x="700" y="149"/>
                </a:moveTo>
                <a:lnTo>
                  <a:pt x="0" y="29"/>
                </a:lnTo>
                <a:lnTo>
                  <a:pt x="5" y="0"/>
                </a:lnTo>
                <a:lnTo>
                  <a:pt x="704" y="121"/>
                </a:lnTo>
                <a:lnTo>
                  <a:pt x="700"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6" name="ïs1iḋê"/>
          <p:cNvSpPr/>
          <p:nvPr/>
        </p:nvSpPr>
        <p:spPr bwMode="auto">
          <a:xfrm>
            <a:off x="3500680" y="3502018"/>
            <a:ext cx="463329" cy="98581"/>
          </a:xfrm>
          <a:custGeom>
            <a:avLst/>
            <a:gdLst>
              <a:gd name="T0" fmla="*/ 701 w 705"/>
              <a:gd name="T1" fmla="*/ 150 h 150"/>
              <a:gd name="T2" fmla="*/ 0 w 705"/>
              <a:gd name="T3" fmla="*/ 29 h 150"/>
              <a:gd name="T4" fmla="*/ 6 w 705"/>
              <a:gd name="T5" fmla="*/ 0 h 150"/>
              <a:gd name="T6" fmla="*/ 705 w 705"/>
              <a:gd name="T7" fmla="*/ 121 h 150"/>
              <a:gd name="T8" fmla="*/ 701 w 705"/>
              <a:gd name="T9" fmla="*/ 150 h 150"/>
            </a:gdLst>
            <a:ahLst/>
            <a:cxnLst>
              <a:cxn ang="0">
                <a:pos x="T0" y="T1"/>
              </a:cxn>
              <a:cxn ang="0">
                <a:pos x="T2" y="T3"/>
              </a:cxn>
              <a:cxn ang="0">
                <a:pos x="T4" y="T5"/>
              </a:cxn>
              <a:cxn ang="0">
                <a:pos x="T6" y="T7"/>
              </a:cxn>
              <a:cxn ang="0">
                <a:pos x="T8" y="T9"/>
              </a:cxn>
            </a:cxnLst>
            <a:rect l="0" t="0" r="r" b="b"/>
            <a:pathLst>
              <a:path w="705" h="150">
                <a:moveTo>
                  <a:pt x="701" y="150"/>
                </a:moveTo>
                <a:lnTo>
                  <a:pt x="0" y="29"/>
                </a:lnTo>
                <a:lnTo>
                  <a:pt x="6" y="0"/>
                </a:lnTo>
                <a:lnTo>
                  <a:pt x="705" y="121"/>
                </a:lnTo>
                <a:lnTo>
                  <a:pt x="701" y="15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7" name="ïṩ1íďè"/>
          <p:cNvSpPr/>
          <p:nvPr/>
        </p:nvSpPr>
        <p:spPr bwMode="auto">
          <a:xfrm>
            <a:off x="3500680" y="3502018"/>
            <a:ext cx="463329" cy="98581"/>
          </a:xfrm>
          <a:custGeom>
            <a:avLst/>
            <a:gdLst>
              <a:gd name="T0" fmla="*/ 701 w 705"/>
              <a:gd name="T1" fmla="*/ 150 h 150"/>
              <a:gd name="T2" fmla="*/ 0 w 705"/>
              <a:gd name="T3" fmla="*/ 29 h 150"/>
              <a:gd name="T4" fmla="*/ 6 w 705"/>
              <a:gd name="T5" fmla="*/ 0 h 150"/>
              <a:gd name="T6" fmla="*/ 705 w 705"/>
              <a:gd name="T7" fmla="*/ 121 h 150"/>
              <a:gd name="T8" fmla="*/ 701 w 705"/>
              <a:gd name="T9" fmla="*/ 150 h 150"/>
            </a:gdLst>
            <a:ahLst/>
            <a:cxnLst>
              <a:cxn ang="0">
                <a:pos x="T0" y="T1"/>
              </a:cxn>
              <a:cxn ang="0">
                <a:pos x="T2" y="T3"/>
              </a:cxn>
              <a:cxn ang="0">
                <a:pos x="T4" y="T5"/>
              </a:cxn>
              <a:cxn ang="0">
                <a:pos x="T6" y="T7"/>
              </a:cxn>
              <a:cxn ang="0">
                <a:pos x="T8" y="T9"/>
              </a:cxn>
            </a:cxnLst>
            <a:rect l="0" t="0" r="r" b="b"/>
            <a:pathLst>
              <a:path w="705" h="150">
                <a:moveTo>
                  <a:pt x="701" y="150"/>
                </a:moveTo>
                <a:lnTo>
                  <a:pt x="0" y="29"/>
                </a:lnTo>
                <a:lnTo>
                  <a:pt x="6" y="0"/>
                </a:lnTo>
                <a:lnTo>
                  <a:pt x="705" y="121"/>
                </a:lnTo>
                <a:lnTo>
                  <a:pt x="701"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8" name="îṡ1íďe"/>
          <p:cNvSpPr/>
          <p:nvPr/>
        </p:nvSpPr>
        <p:spPr bwMode="auto">
          <a:xfrm>
            <a:off x="3492794" y="3556565"/>
            <a:ext cx="343718" cy="77550"/>
          </a:xfrm>
          <a:custGeom>
            <a:avLst/>
            <a:gdLst>
              <a:gd name="T0" fmla="*/ 519 w 523"/>
              <a:gd name="T1" fmla="*/ 118 h 118"/>
              <a:gd name="T2" fmla="*/ 0 w 523"/>
              <a:gd name="T3" fmla="*/ 28 h 118"/>
              <a:gd name="T4" fmla="*/ 4 w 523"/>
              <a:gd name="T5" fmla="*/ 0 h 118"/>
              <a:gd name="T6" fmla="*/ 523 w 523"/>
              <a:gd name="T7" fmla="*/ 89 h 118"/>
              <a:gd name="T8" fmla="*/ 519 w 523"/>
              <a:gd name="T9" fmla="*/ 118 h 118"/>
            </a:gdLst>
            <a:ahLst/>
            <a:cxnLst>
              <a:cxn ang="0">
                <a:pos x="T0" y="T1"/>
              </a:cxn>
              <a:cxn ang="0">
                <a:pos x="T2" y="T3"/>
              </a:cxn>
              <a:cxn ang="0">
                <a:pos x="T4" y="T5"/>
              </a:cxn>
              <a:cxn ang="0">
                <a:pos x="T6" y="T7"/>
              </a:cxn>
              <a:cxn ang="0">
                <a:pos x="T8" y="T9"/>
              </a:cxn>
            </a:cxnLst>
            <a:rect l="0" t="0" r="r" b="b"/>
            <a:pathLst>
              <a:path w="523" h="118">
                <a:moveTo>
                  <a:pt x="519" y="118"/>
                </a:moveTo>
                <a:lnTo>
                  <a:pt x="0" y="28"/>
                </a:lnTo>
                <a:lnTo>
                  <a:pt x="4" y="0"/>
                </a:lnTo>
                <a:lnTo>
                  <a:pt x="523" y="89"/>
                </a:lnTo>
                <a:lnTo>
                  <a:pt x="519" y="118"/>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9" name="îṡļíde"/>
          <p:cNvSpPr/>
          <p:nvPr/>
        </p:nvSpPr>
        <p:spPr bwMode="auto">
          <a:xfrm>
            <a:off x="3492794" y="3556565"/>
            <a:ext cx="343718" cy="77550"/>
          </a:xfrm>
          <a:custGeom>
            <a:avLst/>
            <a:gdLst>
              <a:gd name="T0" fmla="*/ 519 w 523"/>
              <a:gd name="T1" fmla="*/ 118 h 118"/>
              <a:gd name="T2" fmla="*/ 0 w 523"/>
              <a:gd name="T3" fmla="*/ 28 h 118"/>
              <a:gd name="T4" fmla="*/ 4 w 523"/>
              <a:gd name="T5" fmla="*/ 0 h 118"/>
              <a:gd name="T6" fmla="*/ 523 w 523"/>
              <a:gd name="T7" fmla="*/ 89 h 118"/>
              <a:gd name="T8" fmla="*/ 519 w 523"/>
              <a:gd name="T9" fmla="*/ 118 h 118"/>
            </a:gdLst>
            <a:ahLst/>
            <a:cxnLst>
              <a:cxn ang="0">
                <a:pos x="T0" y="T1"/>
              </a:cxn>
              <a:cxn ang="0">
                <a:pos x="T2" y="T3"/>
              </a:cxn>
              <a:cxn ang="0">
                <a:pos x="T4" y="T5"/>
              </a:cxn>
              <a:cxn ang="0">
                <a:pos x="T6" y="T7"/>
              </a:cxn>
              <a:cxn ang="0">
                <a:pos x="T8" y="T9"/>
              </a:cxn>
            </a:cxnLst>
            <a:rect l="0" t="0" r="r" b="b"/>
            <a:pathLst>
              <a:path w="523" h="118">
                <a:moveTo>
                  <a:pt x="519" y="118"/>
                </a:moveTo>
                <a:lnTo>
                  <a:pt x="0" y="28"/>
                </a:lnTo>
                <a:lnTo>
                  <a:pt x="4" y="0"/>
                </a:lnTo>
                <a:lnTo>
                  <a:pt x="523" y="89"/>
                </a:lnTo>
                <a:lnTo>
                  <a:pt x="519" y="1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0" name="ïṡ1îḍê"/>
          <p:cNvSpPr/>
          <p:nvPr/>
        </p:nvSpPr>
        <p:spPr bwMode="auto">
          <a:xfrm>
            <a:off x="3126731" y="3078778"/>
            <a:ext cx="109096" cy="36804"/>
          </a:xfrm>
          <a:custGeom>
            <a:avLst/>
            <a:gdLst>
              <a:gd name="T0" fmla="*/ 161 w 166"/>
              <a:gd name="T1" fmla="*/ 56 h 56"/>
              <a:gd name="T2" fmla="*/ 0 w 166"/>
              <a:gd name="T3" fmla="*/ 29 h 56"/>
              <a:gd name="T4" fmla="*/ 4 w 166"/>
              <a:gd name="T5" fmla="*/ 0 h 56"/>
              <a:gd name="T6" fmla="*/ 166 w 166"/>
              <a:gd name="T7" fmla="*/ 27 h 56"/>
              <a:gd name="T8" fmla="*/ 161 w 166"/>
              <a:gd name="T9" fmla="*/ 56 h 56"/>
            </a:gdLst>
            <a:ahLst/>
            <a:cxnLst>
              <a:cxn ang="0">
                <a:pos x="T0" y="T1"/>
              </a:cxn>
              <a:cxn ang="0">
                <a:pos x="T2" y="T3"/>
              </a:cxn>
              <a:cxn ang="0">
                <a:pos x="T4" y="T5"/>
              </a:cxn>
              <a:cxn ang="0">
                <a:pos x="T6" y="T7"/>
              </a:cxn>
              <a:cxn ang="0">
                <a:pos x="T8" y="T9"/>
              </a:cxn>
            </a:cxnLst>
            <a:rect l="0" t="0" r="r" b="b"/>
            <a:pathLst>
              <a:path w="166" h="56">
                <a:moveTo>
                  <a:pt x="161" y="56"/>
                </a:moveTo>
                <a:lnTo>
                  <a:pt x="0" y="29"/>
                </a:lnTo>
                <a:lnTo>
                  <a:pt x="4" y="0"/>
                </a:lnTo>
                <a:lnTo>
                  <a:pt x="166" y="27"/>
                </a:lnTo>
                <a:lnTo>
                  <a:pt x="161" y="56"/>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1" name="iSlíde"/>
          <p:cNvSpPr/>
          <p:nvPr/>
        </p:nvSpPr>
        <p:spPr bwMode="auto">
          <a:xfrm>
            <a:off x="3126731" y="3078778"/>
            <a:ext cx="109096" cy="36804"/>
          </a:xfrm>
          <a:custGeom>
            <a:avLst/>
            <a:gdLst>
              <a:gd name="T0" fmla="*/ 161 w 166"/>
              <a:gd name="T1" fmla="*/ 56 h 56"/>
              <a:gd name="T2" fmla="*/ 0 w 166"/>
              <a:gd name="T3" fmla="*/ 29 h 56"/>
              <a:gd name="T4" fmla="*/ 4 w 166"/>
              <a:gd name="T5" fmla="*/ 0 h 56"/>
              <a:gd name="T6" fmla="*/ 166 w 166"/>
              <a:gd name="T7" fmla="*/ 27 h 56"/>
              <a:gd name="T8" fmla="*/ 161 w 166"/>
              <a:gd name="T9" fmla="*/ 56 h 56"/>
            </a:gdLst>
            <a:ahLst/>
            <a:cxnLst>
              <a:cxn ang="0">
                <a:pos x="T0" y="T1"/>
              </a:cxn>
              <a:cxn ang="0">
                <a:pos x="T2" y="T3"/>
              </a:cxn>
              <a:cxn ang="0">
                <a:pos x="T4" y="T5"/>
              </a:cxn>
              <a:cxn ang="0">
                <a:pos x="T6" y="T7"/>
              </a:cxn>
              <a:cxn ang="0">
                <a:pos x="T8" y="T9"/>
              </a:cxn>
            </a:cxnLst>
            <a:rect l="0" t="0" r="r" b="b"/>
            <a:pathLst>
              <a:path w="166" h="56">
                <a:moveTo>
                  <a:pt x="161" y="56"/>
                </a:moveTo>
                <a:lnTo>
                  <a:pt x="0" y="29"/>
                </a:lnTo>
                <a:lnTo>
                  <a:pt x="4" y="0"/>
                </a:lnTo>
                <a:lnTo>
                  <a:pt x="166" y="27"/>
                </a:lnTo>
                <a:lnTo>
                  <a:pt x="161"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2" name="îslidé"/>
          <p:cNvSpPr/>
          <p:nvPr/>
        </p:nvSpPr>
        <p:spPr bwMode="auto">
          <a:xfrm>
            <a:off x="3038008" y="3595998"/>
            <a:ext cx="108439" cy="36147"/>
          </a:xfrm>
          <a:custGeom>
            <a:avLst/>
            <a:gdLst>
              <a:gd name="T0" fmla="*/ 161 w 165"/>
              <a:gd name="T1" fmla="*/ 55 h 55"/>
              <a:gd name="T2" fmla="*/ 0 w 165"/>
              <a:gd name="T3" fmla="*/ 28 h 55"/>
              <a:gd name="T4" fmla="*/ 4 w 165"/>
              <a:gd name="T5" fmla="*/ 0 h 55"/>
              <a:gd name="T6" fmla="*/ 165 w 165"/>
              <a:gd name="T7" fmla="*/ 27 h 55"/>
              <a:gd name="T8" fmla="*/ 161 w 165"/>
              <a:gd name="T9" fmla="*/ 55 h 55"/>
            </a:gdLst>
            <a:ahLst/>
            <a:cxnLst>
              <a:cxn ang="0">
                <a:pos x="T0" y="T1"/>
              </a:cxn>
              <a:cxn ang="0">
                <a:pos x="T2" y="T3"/>
              </a:cxn>
              <a:cxn ang="0">
                <a:pos x="T4" y="T5"/>
              </a:cxn>
              <a:cxn ang="0">
                <a:pos x="T6" y="T7"/>
              </a:cxn>
              <a:cxn ang="0">
                <a:pos x="T8" y="T9"/>
              </a:cxn>
            </a:cxnLst>
            <a:rect l="0" t="0" r="r" b="b"/>
            <a:pathLst>
              <a:path w="165" h="55">
                <a:moveTo>
                  <a:pt x="161" y="55"/>
                </a:moveTo>
                <a:lnTo>
                  <a:pt x="0" y="28"/>
                </a:lnTo>
                <a:lnTo>
                  <a:pt x="4" y="0"/>
                </a:lnTo>
                <a:lnTo>
                  <a:pt x="165" y="27"/>
                </a:lnTo>
                <a:lnTo>
                  <a:pt x="161" y="55"/>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3" name="îŝ1îďê"/>
          <p:cNvSpPr/>
          <p:nvPr/>
        </p:nvSpPr>
        <p:spPr bwMode="auto">
          <a:xfrm>
            <a:off x="3038008" y="3595998"/>
            <a:ext cx="108439" cy="36147"/>
          </a:xfrm>
          <a:custGeom>
            <a:avLst/>
            <a:gdLst>
              <a:gd name="T0" fmla="*/ 161 w 165"/>
              <a:gd name="T1" fmla="*/ 55 h 55"/>
              <a:gd name="T2" fmla="*/ 0 w 165"/>
              <a:gd name="T3" fmla="*/ 28 h 55"/>
              <a:gd name="T4" fmla="*/ 4 w 165"/>
              <a:gd name="T5" fmla="*/ 0 h 55"/>
              <a:gd name="T6" fmla="*/ 165 w 165"/>
              <a:gd name="T7" fmla="*/ 27 h 55"/>
              <a:gd name="T8" fmla="*/ 161 w 165"/>
              <a:gd name="T9" fmla="*/ 55 h 55"/>
            </a:gdLst>
            <a:ahLst/>
            <a:cxnLst>
              <a:cxn ang="0">
                <a:pos x="T0" y="T1"/>
              </a:cxn>
              <a:cxn ang="0">
                <a:pos x="T2" y="T3"/>
              </a:cxn>
              <a:cxn ang="0">
                <a:pos x="T4" y="T5"/>
              </a:cxn>
              <a:cxn ang="0">
                <a:pos x="T6" y="T7"/>
              </a:cxn>
              <a:cxn ang="0">
                <a:pos x="T8" y="T9"/>
              </a:cxn>
            </a:cxnLst>
            <a:rect l="0" t="0" r="r" b="b"/>
            <a:pathLst>
              <a:path w="165" h="55">
                <a:moveTo>
                  <a:pt x="161" y="55"/>
                </a:moveTo>
                <a:lnTo>
                  <a:pt x="0" y="28"/>
                </a:lnTo>
                <a:lnTo>
                  <a:pt x="4" y="0"/>
                </a:lnTo>
                <a:lnTo>
                  <a:pt x="165" y="27"/>
                </a:lnTo>
                <a:lnTo>
                  <a:pt x="161"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4" name="íṡḷíḋe"/>
          <p:cNvSpPr/>
          <p:nvPr/>
        </p:nvSpPr>
        <p:spPr bwMode="auto">
          <a:xfrm>
            <a:off x="3929177" y="1701279"/>
            <a:ext cx="22345" cy="199133"/>
          </a:xfrm>
          <a:custGeom>
            <a:avLst/>
            <a:gdLst>
              <a:gd name="T0" fmla="*/ 27 w 34"/>
              <a:gd name="T1" fmla="*/ 0 h 303"/>
              <a:gd name="T2" fmla="*/ 0 w 34"/>
              <a:gd name="T3" fmla="*/ 302 h 303"/>
              <a:gd name="T4" fmla="*/ 16 w 34"/>
              <a:gd name="T5" fmla="*/ 303 h 303"/>
              <a:gd name="T6" fmla="*/ 34 w 34"/>
              <a:gd name="T7" fmla="*/ 0 h 303"/>
              <a:gd name="T8" fmla="*/ 27 w 34"/>
              <a:gd name="T9" fmla="*/ 0 h 303"/>
            </a:gdLst>
            <a:ahLst/>
            <a:cxnLst>
              <a:cxn ang="0">
                <a:pos x="T0" y="T1"/>
              </a:cxn>
              <a:cxn ang="0">
                <a:pos x="T2" y="T3"/>
              </a:cxn>
              <a:cxn ang="0">
                <a:pos x="T4" y="T5"/>
              </a:cxn>
              <a:cxn ang="0">
                <a:pos x="T6" y="T7"/>
              </a:cxn>
              <a:cxn ang="0">
                <a:pos x="T8" y="T9"/>
              </a:cxn>
            </a:cxnLst>
            <a:rect l="0" t="0" r="r" b="b"/>
            <a:pathLst>
              <a:path w="34" h="303">
                <a:moveTo>
                  <a:pt x="27" y="0"/>
                </a:moveTo>
                <a:lnTo>
                  <a:pt x="0" y="302"/>
                </a:lnTo>
                <a:lnTo>
                  <a:pt x="16" y="303"/>
                </a:lnTo>
                <a:lnTo>
                  <a:pt x="34" y="0"/>
                </a:lnTo>
                <a:lnTo>
                  <a:pt x="27"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5" name="ïṩ1ïdê"/>
          <p:cNvSpPr/>
          <p:nvPr/>
        </p:nvSpPr>
        <p:spPr bwMode="auto">
          <a:xfrm>
            <a:off x="3929177" y="1701279"/>
            <a:ext cx="22345" cy="199133"/>
          </a:xfrm>
          <a:custGeom>
            <a:avLst/>
            <a:gdLst>
              <a:gd name="T0" fmla="*/ 27 w 34"/>
              <a:gd name="T1" fmla="*/ 0 h 303"/>
              <a:gd name="T2" fmla="*/ 0 w 34"/>
              <a:gd name="T3" fmla="*/ 302 h 303"/>
              <a:gd name="T4" fmla="*/ 16 w 34"/>
              <a:gd name="T5" fmla="*/ 303 h 303"/>
              <a:gd name="T6" fmla="*/ 34 w 34"/>
              <a:gd name="T7" fmla="*/ 0 h 303"/>
              <a:gd name="T8" fmla="*/ 27 w 34"/>
              <a:gd name="T9" fmla="*/ 0 h 303"/>
            </a:gdLst>
            <a:ahLst/>
            <a:cxnLst>
              <a:cxn ang="0">
                <a:pos x="T0" y="T1"/>
              </a:cxn>
              <a:cxn ang="0">
                <a:pos x="T2" y="T3"/>
              </a:cxn>
              <a:cxn ang="0">
                <a:pos x="T4" y="T5"/>
              </a:cxn>
              <a:cxn ang="0">
                <a:pos x="T6" y="T7"/>
              </a:cxn>
              <a:cxn ang="0">
                <a:pos x="T8" y="T9"/>
              </a:cxn>
            </a:cxnLst>
            <a:rect l="0" t="0" r="r" b="b"/>
            <a:pathLst>
              <a:path w="34" h="303">
                <a:moveTo>
                  <a:pt x="27" y="0"/>
                </a:moveTo>
                <a:lnTo>
                  <a:pt x="0" y="302"/>
                </a:lnTo>
                <a:lnTo>
                  <a:pt x="16" y="303"/>
                </a:lnTo>
                <a:lnTo>
                  <a:pt x="34"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6" name="ï$1íḋê"/>
          <p:cNvSpPr/>
          <p:nvPr/>
        </p:nvSpPr>
        <p:spPr bwMode="auto">
          <a:xfrm>
            <a:off x="3879887" y="1899754"/>
            <a:ext cx="59806" cy="699265"/>
          </a:xfrm>
          <a:custGeom>
            <a:avLst/>
            <a:gdLst>
              <a:gd name="T0" fmla="*/ 17 w 91"/>
              <a:gd name="T1" fmla="*/ 668 h 1064"/>
              <a:gd name="T2" fmla="*/ 0 w 91"/>
              <a:gd name="T3" fmla="*/ 866 h 1064"/>
              <a:gd name="T4" fmla="*/ 25 w 91"/>
              <a:gd name="T5" fmla="*/ 1064 h 1064"/>
              <a:gd name="T6" fmla="*/ 50 w 91"/>
              <a:gd name="T7" fmla="*/ 673 h 1064"/>
              <a:gd name="T8" fmla="*/ 17 w 91"/>
              <a:gd name="T9" fmla="*/ 668 h 1064"/>
              <a:gd name="T10" fmla="*/ 57 w 91"/>
              <a:gd name="T11" fmla="*/ 213 h 1064"/>
              <a:gd name="T12" fmla="*/ 47 w 91"/>
              <a:gd name="T13" fmla="*/ 332 h 1064"/>
              <a:gd name="T14" fmla="*/ 70 w 91"/>
              <a:gd name="T15" fmla="*/ 336 h 1064"/>
              <a:gd name="T16" fmla="*/ 77 w 91"/>
              <a:gd name="T17" fmla="*/ 218 h 1064"/>
              <a:gd name="T18" fmla="*/ 57 w 91"/>
              <a:gd name="T19" fmla="*/ 213 h 1064"/>
              <a:gd name="T20" fmla="*/ 75 w 91"/>
              <a:gd name="T21" fmla="*/ 0 h 1064"/>
              <a:gd name="T22" fmla="*/ 67 w 91"/>
              <a:gd name="T23" fmla="*/ 111 h 1064"/>
              <a:gd name="T24" fmla="*/ 84 w 91"/>
              <a:gd name="T25" fmla="*/ 114 h 1064"/>
              <a:gd name="T26" fmla="*/ 91 w 91"/>
              <a:gd name="T27" fmla="*/ 1 h 1064"/>
              <a:gd name="T28" fmla="*/ 75 w 91"/>
              <a:gd name="T2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64">
                <a:moveTo>
                  <a:pt x="17" y="668"/>
                </a:moveTo>
                <a:lnTo>
                  <a:pt x="0" y="866"/>
                </a:lnTo>
                <a:lnTo>
                  <a:pt x="25" y="1064"/>
                </a:lnTo>
                <a:lnTo>
                  <a:pt x="50" y="673"/>
                </a:lnTo>
                <a:lnTo>
                  <a:pt x="17" y="668"/>
                </a:lnTo>
                <a:close/>
                <a:moveTo>
                  <a:pt x="57" y="213"/>
                </a:moveTo>
                <a:lnTo>
                  <a:pt x="47" y="332"/>
                </a:lnTo>
                <a:lnTo>
                  <a:pt x="70" y="336"/>
                </a:lnTo>
                <a:lnTo>
                  <a:pt x="77" y="218"/>
                </a:lnTo>
                <a:lnTo>
                  <a:pt x="57" y="213"/>
                </a:lnTo>
                <a:close/>
                <a:moveTo>
                  <a:pt x="75" y="0"/>
                </a:moveTo>
                <a:lnTo>
                  <a:pt x="67" y="111"/>
                </a:lnTo>
                <a:lnTo>
                  <a:pt x="84" y="114"/>
                </a:lnTo>
                <a:lnTo>
                  <a:pt x="91" y="1"/>
                </a:lnTo>
                <a:lnTo>
                  <a:pt x="75" y="0"/>
                </a:lnTo>
                <a:close/>
              </a:path>
            </a:pathLst>
          </a:custGeom>
          <a:solidFill>
            <a:srgbClr val="99A9C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7" name="iślïḑê"/>
          <p:cNvSpPr/>
          <p:nvPr/>
        </p:nvSpPr>
        <p:spPr bwMode="auto">
          <a:xfrm>
            <a:off x="3879887" y="1899754"/>
            <a:ext cx="59806" cy="699265"/>
          </a:xfrm>
          <a:custGeom>
            <a:avLst/>
            <a:gdLst>
              <a:gd name="T0" fmla="*/ 17 w 91"/>
              <a:gd name="T1" fmla="*/ 668 h 1064"/>
              <a:gd name="T2" fmla="*/ 0 w 91"/>
              <a:gd name="T3" fmla="*/ 866 h 1064"/>
              <a:gd name="T4" fmla="*/ 25 w 91"/>
              <a:gd name="T5" fmla="*/ 1064 h 1064"/>
              <a:gd name="T6" fmla="*/ 50 w 91"/>
              <a:gd name="T7" fmla="*/ 673 h 1064"/>
              <a:gd name="T8" fmla="*/ 17 w 91"/>
              <a:gd name="T9" fmla="*/ 668 h 1064"/>
              <a:gd name="T10" fmla="*/ 57 w 91"/>
              <a:gd name="T11" fmla="*/ 213 h 1064"/>
              <a:gd name="T12" fmla="*/ 47 w 91"/>
              <a:gd name="T13" fmla="*/ 332 h 1064"/>
              <a:gd name="T14" fmla="*/ 70 w 91"/>
              <a:gd name="T15" fmla="*/ 336 h 1064"/>
              <a:gd name="T16" fmla="*/ 77 w 91"/>
              <a:gd name="T17" fmla="*/ 218 h 1064"/>
              <a:gd name="T18" fmla="*/ 57 w 91"/>
              <a:gd name="T19" fmla="*/ 213 h 1064"/>
              <a:gd name="T20" fmla="*/ 75 w 91"/>
              <a:gd name="T21" fmla="*/ 0 h 1064"/>
              <a:gd name="T22" fmla="*/ 67 w 91"/>
              <a:gd name="T23" fmla="*/ 111 h 1064"/>
              <a:gd name="T24" fmla="*/ 84 w 91"/>
              <a:gd name="T25" fmla="*/ 114 h 1064"/>
              <a:gd name="T26" fmla="*/ 91 w 91"/>
              <a:gd name="T27" fmla="*/ 1 h 1064"/>
              <a:gd name="T28" fmla="*/ 75 w 91"/>
              <a:gd name="T29" fmla="*/ 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64">
                <a:moveTo>
                  <a:pt x="17" y="668"/>
                </a:moveTo>
                <a:lnTo>
                  <a:pt x="0" y="866"/>
                </a:lnTo>
                <a:lnTo>
                  <a:pt x="25" y="1064"/>
                </a:lnTo>
                <a:lnTo>
                  <a:pt x="50" y="673"/>
                </a:lnTo>
                <a:lnTo>
                  <a:pt x="17" y="668"/>
                </a:lnTo>
                <a:moveTo>
                  <a:pt x="57" y="213"/>
                </a:moveTo>
                <a:lnTo>
                  <a:pt x="47" y="332"/>
                </a:lnTo>
                <a:lnTo>
                  <a:pt x="70" y="336"/>
                </a:lnTo>
                <a:lnTo>
                  <a:pt x="77" y="218"/>
                </a:lnTo>
                <a:lnTo>
                  <a:pt x="57" y="213"/>
                </a:lnTo>
                <a:moveTo>
                  <a:pt x="75" y="0"/>
                </a:moveTo>
                <a:lnTo>
                  <a:pt x="67" y="111"/>
                </a:lnTo>
                <a:lnTo>
                  <a:pt x="84" y="114"/>
                </a:lnTo>
                <a:lnTo>
                  <a:pt x="91" y="1"/>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8" name="ïṥlïḓè"/>
          <p:cNvSpPr/>
          <p:nvPr/>
        </p:nvSpPr>
        <p:spPr bwMode="auto">
          <a:xfrm>
            <a:off x="3891059" y="2117946"/>
            <a:ext cx="34832" cy="224107"/>
          </a:xfrm>
          <a:custGeom>
            <a:avLst/>
            <a:gdLst>
              <a:gd name="T0" fmla="*/ 7 w 53"/>
              <a:gd name="T1" fmla="*/ 263 h 341"/>
              <a:gd name="T2" fmla="*/ 0 w 53"/>
              <a:gd name="T3" fmla="*/ 336 h 341"/>
              <a:gd name="T4" fmla="*/ 33 w 53"/>
              <a:gd name="T5" fmla="*/ 341 h 341"/>
              <a:gd name="T6" fmla="*/ 37 w 53"/>
              <a:gd name="T7" fmla="*/ 269 h 341"/>
              <a:gd name="T8" fmla="*/ 7 w 53"/>
              <a:gd name="T9" fmla="*/ 263 h 341"/>
              <a:gd name="T10" fmla="*/ 17 w 53"/>
              <a:gd name="T11" fmla="*/ 152 h 341"/>
              <a:gd name="T12" fmla="*/ 11 w 53"/>
              <a:gd name="T13" fmla="*/ 205 h 341"/>
              <a:gd name="T14" fmla="*/ 41 w 53"/>
              <a:gd name="T15" fmla="*/ 210 h 341"/>
              <a:gd name="T16" fmla="*/ 44 w 53"/>
              <a:gd name="T17" fmla="*/ 156 h 341"/>
              <a:gd name="T18" fmla="*/ 17 w 53"/>
              <a:gd name="T19" fmla="*/ 152 h 341"/>
              <a:gd name="T20" fmla="*/ 30 w 53"/>
              <a:gd name="T21" fmla="*/ 0 h 341"/>
              <a:gd name="T22" fmla="*/ 21 w 53"/>
              <a:gd name="T23" fmla="*/ 94 h 341"/>
              <a:gd name="T24" fmla="*/ 47 w 53"/>
              <a:gd name="T25" fmla="*/ 98 h 341"/>
              <a:gd name="T26" fmla="*/ 53 w 53"/>
              <a:gd name="T27" fmla="*/ 4 h 341"/>
              <a:gd name="T28" fmla="*/ 30 w 53"/>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341">
                <a:moveTo>
                  <a:pt x="7" y="263"/>
                </a:moveTo>
                <a:lnTo>
                  <a:pt x="0" y="336"/>
                </a:lnTo>
                <a:lnTo>
                  <a:pt x="33" y="341"/>
                </a:lnTo>
                <a:lnTo>
                  <a:pt x="37" y="269"/>
                </a:lnTo>
                <a:lnTo>
                  <a:pt x="7" y="263"/>
                </a:lnTo>
                <a:close/>
                <a:moveTo>
                  <a:pt x="17" y="152"/>
                </a:moveTo>
                <a:lnTo>
                  <a:pt x="11" y="205"/>
                </a:lnTo>
                <a:lnTo>
                  <a:pt x="41" y="210"/>
                </a:lnTo>
                <a:lnTo>
                  <a:pt x="44" y="156"/>
                </a:lnTo>
                <a:lnTo>
                  <a:pt x="17" y="152"/>
                </a:lnTo>
                <a:close/>
                <a:moveTo>
                  <a:pt x="30" y="0"/>
                </a:moveTo>
                <a:lnTo>
                  <a:pt x="21" y="94"/>
                </a:lnTo>
                <a:lnTo>
                  <a:pt x="47" y="98"/>
                </a:lnTo>
                <a:lnTo>
                  <a:pt x="53" y="4"/>
                </a:lnTo>
                <a:lnTo>
                  <a:pt x="30"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9" name="iṩľiḍe"/>
          <p:cNvSpPr/>
          <p:nvPr/>
        </p:nvSpPr>
        <p:spPr bwMode="auto">
          <a:xfrm>
            <a:off x="3891059" y="2117946"/>
            <a:ext cx="34832" cy="224107"/>
          </a:xfrm>
          <a:custGeom>
            <a:avLst/>
            <a:gdLst>
              <a:gd name="T0" fmla="*/ 7 w 53"/>
              <a:gd name="T1" fmla="*/ 263 h 341"/>
              <a:gd name="T2" fmla="*/ 0 w 53"/>
              <a:gd name="T3" fmla="*/ 336 h 341"/>
              <a:gd name="T4" fmla="*/ 33 w 53"/>
              <a:gd name="T5" fmla="*/ 341 h 341"/>
              <a:gd name="T6" fmla="*/ 37 w 53"/>
              <a:gd name="T7" fmla="*/ 269 h 341"/>
              <a:gd name="T8" fmla="*/ 7 w 53"/>
              <a:gd name="T9" fmla="*/ 263 h 341"/>
              <a:gd name="T10" fmla="*/ 17 w 53"/>
              <a:gd name="T11" fmla="*/ 152 h 341"/>
              <a:gd name="T12" fmla="*/ 11 w 53"/>
              <a:gd name="T13" fmla="*/ 205 h 341"/>
              <a:gd name="T14" fmla="*/ 41 w 53"/>
              <a:gd name="T15" fmla="*/ 210 h 341"/>
              <a:gd name="T16" fmla="*/ 44 w 53"/>
              <a:gd name="T17" fmla="*/ 156 h 341"/>
              <a:gd name="T18" fmla="*/ 17 w 53"/>
              <a:gd name="T19" fmla="*/ 152 h 341"/>
              <a:gd name="T20" fmla="*/ 30 w 53"/>
              <a:gd name="T21" fmla="*/ 0 h 341"/>
              <a:gd name="T22" fmla="*/ 21 w 53"/>
              <a:gd name="T23" fmla="*/ 94 h 341"/>
              <a:gd name="T24" fmla="*/ 47 w 53"/>
              <a:gd name="T25" fmla="*/ 98 h 341"/>
              <a:gd name="T26" fmla="*/ 53 w 53"/>
              <a:gd name="T27" fmla="*/ 4 h 341"/>
              <a:gd name="T28" fmla="*/ 30 w 53"/>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341">
                <a:moveTo>
                  <a:pt x="7" y="263"/>
                </a:moveTo>
                <a:lnTo>
                  <a:pt x="0" y="336"/>
                </a:lnTo>
                <a:lnTo>
                  <a:pt x="33" y="341"/>
                </a:lnTo>
                <a:lnTo>
                  <a:pt x="37" y="269"/>
                </a:lnTo>
                <a:lnTo>
                  <a:pt x="7" y="263"/>
                </a:lnTo>
                <a:moveTo>
                  <a:pt x="17" y="152"/>
                </a:moveTo>
                <a:lnTo>
                  <a:pt x="11" y="205"/>
                </a:lnTo>
                <a:lnTo>
                  <a:pt x="41" y="210"/>
                </a:lnTo>
                <a:lnTo>
                  <a:pt x="44" y="156"/>
                </a:lnTo>
                <a:lnTo>
                  <a:pt x="17" y="152"/>
                </a:lnTo>
                <a:moveTo>
                  <a:pt x="30" y="0"/>
                </a:moveTo>
                <a:lnTo>
                  <a:pt x="21" y="94"/>
                </a:lnTo>
                <a:lnTo>
                  <a:pt x="47" y="98"/>
                </a:lnTo>
                <a:lnTo>
                  <a:pt x="53" y="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0" name="iŝḻïḍé"/>
          <p:cNvSpPr/>
          <p:nvPr/>
        </p:nvSpPr>
        <p:spPr bwMode="auto">
          <a:xfrm>
            <a:off x="3917347" y="1972704"/>
            <a:ext cx="17745" cy="70321"/>
          </a:xfrm>
          <a:custGeom>
            <a:avLst/>
            <a:gdLst>
              <a:gd name="T0" fmla="*/ 10 w 27"/>
              <a:gd name="T1" fmla="*/ 0 h 107"/>
              <a:gd name="T2" fmla="*/ 0 w 27"/>
              <a:gd name="T3" fmla="*/ 102 h 107"/>
              <a:gd name="T4" fmla="*/ 20 w 27"/>
              <a:gd name="T5" fmla="*/ 107 h 107"/>
              <a:gd name="T6" fmla="*/ 27 w 27"/>
              <a:gd name="T7" fmla="*/ 3 h 107"/>
              <a:gd name="T8" fmla="*/ 10 w 27"/>
              <a:gd name="T9" fmla="*/ 0 h 107"/>
            </a:gdLst>
            <a:ahLst/>
            <a:cxnLst>
              <a:cxn ang="0">
                <a:pos x="T0" y="T1"/>
              </a:cxn>
              <a:cxn ang="0">
                <a:pos x="T2" y="T3"/>
              </a:cxn>
              <a:cxn ang="0">
                <a:pos x="T4" y="T5"/>
              </a:cxn>
              <a:cxn ang="0">
                <a:pos x="T6" y="T7"/>
              </a:cxn>
              <a:cxn ang="0">
                <a:pos x="T8" y="T9"/>
              </a:cxn>
            </a:cxnLst>
            <a:rect l="0" t="0" r="r" b="b"/>
            <a:pathLst>
              <a:path w="27" h="107">
                <a:moveTo>
                  <a:pt x="10" y="0"/>
                </a:moveTo>
                <a:lnTo>
                  <a:pt x="0" y="102"/>
                </a:lnTo>
                <a:lnTo>
                  <a:pt x="20" y="107"/>
                </a:lnTo>
                <a:lnTo>
                  <a:pt x="27" y="3"/>
                </a:lnTo>
                <a:lnTo>
                  <a:pt x="10"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1" name="iṧ1íḋê"/>
          <p:cNvSpPr/>
          <p:nvPr/>
        </p:nvSpPr>
        <p:spPr bwMode="auto">
          <a:xfrm>
            <a:off x="3917347" y="1972704"/>
            <a:ext cx="17745" cy="70321"/>
          </a:xfrm>
          <a:custGeom>
            <a:avLst/>
            <a:gdLst>
              <a:gd name="T0" fmla="*/ 10 w 27"/>
              <a:gd name="T1" fmla="*/ 0 h 107"/>
              <a:gd name="T2" fmla="*/ 0 w 27"/>
              <a:gd name="T3" fmla="*/ 102 h 107"/>
              <a:gd name="T4" fmla="*/ 20 w 27"/>
              <a:gd name="T5" fmla="*/ 107 h 107"/>
              <a:gd name="T6" fmla="*/ 27 w 27"/>
              <a:gd name="T7" fmla="*/ 3 h 107"/>
              <a:gd name="T8" fmla="*/ 10 w 27"/>
              <a:gd name="T9" fmla="*/ 0 h 107"/>
            </a:gdLst>
            <a:ahLst/>
            <a:cxnLst>
              <a:cxn ang="0">
                <a:pos x="T0" y="T1"/>
              </a:cxn>
              <a:cxn ang="0">
                <a:pos x="T2" y="T3"/>
              </a:cxn>
              <a:cxn ang="0">
                <a:pos x="T4" y="T5"/>
              </a:cxn>
              <a:cxn ang="0">
                <a:pos x="T6" y="T7"/>
              </a:cxn>
              <a:cxn ang="0">
                <a:pos x="T8" y="T9"/>
              </a:cxn>
            </a:cxnLst>
            <a:rect l="0" t="0" r="r" b="b"/>
            <a:pathLst>
              <a:path w="27" h="107">
                <a:moveTo>
                  <a:pt x="10" y="0"/>
                </a:moveTo>
                <a:lnTo>
                  <a:pt x="0" y="102"/>
                </a:lnTo>
                <a:lnTo>
                  <a:pt x="20" y="107"/>
                </a:lnTo>
                <a:lnTo>
                  <a:pt x="27" y="3"/>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2" name="îṩľiḍé"/>
          <p:cNvSpPr/>
          <p:nvPr/>
        </p:nvSpPr>
        <p:spPr bwMode="auto">
          <a:xfrm>
            <a:off x="3895660" y="2252673"/>
            <a:ext cx="22345" cy="42061"/>
          </a:xfrm>
          <a:custGeom>
            <a:avLst/>
            <a:gdLst>
              <a:gd name="T0" fmla="*/ 4 w 34"/>
              <a:gd name="T1" fmla="*/ 0 h 64"/>
              <a:gd name="T2" fmla="*/ 0 w 34"/>
              <a:gd name="T3" fmla="*/ 58 h 64"/>
              <a:gd name="T4" fmla="*/ 30 w 34"/>
              <a:gd name="T5" fmla="*/ 64 h 64"/>
              <a:gd name="T6" fmla="*/ 34 w 34"/>
              <a:gd name="T7" fmla="*/ 5 h 64"/>
              <a:gd name="T8" fmla="*/ 4 w 34"/>
              <a:gd name="T9" fmla="*/ 0 h 64"/>
            </a:gdLst>
            <a:ahLst/>
            <a:cxnLst>
              <a:cxn ang="0">
                <a:pos x="T0" y="T1"/>
              </a:cxn>
              <a:cxn ang="0">
                <a:pos x="T2" y="T3"/>
              </a:cxn>
              <a:cxn ang="0">
                <a:pos x="T4" y="T5"/>
              </a:cxn>
              <a:cxn ang="0">
                <a:pos x="T6" y="T7"/>
              </a:cxn>
              <a:cxn ang="0">
                <a:pos x="T8" y="T9"/>
              </a:cxn>
            </a:cxnLst>
            <a:rect l="0" t="0" r="r" b="b"/>
            <a:pathLst>
              <a:path w="34" h="64">
                <a:moveTo>
                  <a:pt x="4" y="0"/>
                </a:moveTo>
                <a:lnTo>
                  <a:pt x="0" y="58"/>
                </a:lnTo>
                <a:lnTo>
                  <a:pt x="30" y="64"/>
                </a:lnTo>
                <a:lnTo>
                  <a:pt x="34" y="5"/>
                </a:lnTo>
                <a:lnTo>
                  <a:pt x="4"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3" name="îśḷïḑé"/>
          <p:cNvSpPr/>
          <p:nvPr/>
        </p:nvSpPr>
        <p:spPr bwMode="auto">
          <a:xfrm>
            <a:off x="3895660" y="2252673"/>
            <a:ext cx="22345" cy="42061"/>
          </a:xfrm>
          <a:custGeom>
            <a:avLst/>
            <a:gdLst>
              <a:gd name="T0" fmla="*/ 4 w 34"/>
              <a:gd name="T1" fmla="*/ 0 h 64"/>
              <a:gd name="T2" fmla="*/ 0 w 34"/>
              <a:gd name="T3" fmla="*/ 58 h 64"/>
              <a:gd name="T4" fmla="*/ 30 w 34"/>
              <a:gd name="T5" fmla="*/ 64 h 64"/>
              <a:gd name="T6" fmla="*/ 34 w 34"/>
              <a:gd name="T7" fmla="*/ 5 h 64"/>
              <a:gd name="T8" fmla="*/ 4 w 34"/>
              <a:gd name="T9" fmla="*/ 0 h 64"/>
            </a:gdLst>
            <a:ahLst/>
            <a:cxnLst>
              <a:cxn ang="0">
                <a:pos x="T0" y="T1"/>
              </a:cxn>
              <a:cxn ang="0">
                <a:pos x="T2" y="T3"/>
              </a:cxn>
              <a:cxn ang="0">
                <a:pos x="T4" y="T5"/>
              </a:cxn>
              <a:cxn ang="0">
                <a:pos x="T6" y="T7"/>
              </a:cxn>
              <a:cxn ang="0">
                <a:pos x="T8" y="T9"/>
              </a:cxn>
            </a:cxnLst>
            <a:rect l="0" t="0" r="r" b="b"/>
            <a:pathLst>
              <a:path w="34" h="64">
                <a:moveTo>
                  <a:pt x="4" y="0"/>
                </a:moveTo>
                <a:lnTo>
                  <a:pt x="0" y="58"/>
                </a:lnTo>
                <a:lnTo>
                  <a:pt x="30" y="64"/>
                </a:lnTo>
                <a:lnTo>
                  <a:pt x="34"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4" name="ïSḷîďé"/>
          <p:cNvSpPr/>
          <p:nvPr/>
        </p:nvSpPr>
        <p:spPr bwMode="auto">
          <a:xfrm>
            <a:off x="3902231" y="2179723"/>
            <a:ext cx="19716" cy="40747"/>
          </a:xfrm>
          <a:custGeom>
            <a:avLst/>
            <a:gdLst>
              <a:gd name="T0" fmla="*/ 4 w 30"/>
              <a:gd name="T1" fmla="*/ 0 h 62"/>
              <a:gd name="T2" fmla="*/ 0 w 30"/>
              <a:gd name="T3" fmla="*/ 58 h 62"/>
              <a:gd name="T4" fmla="*/ 27 w 30"/>
              <a:gd name="T5" fmla="*/ 62 h 62"/>
              <a:gd name="T6" fmla="*/ 30 w 30"/>
              <a:gd name="T7" fmla="*/ 4 h 62"/>
              <a:gd name="T8" fmla="*/ 4 w 30"/>
              <a:gd name="T9" fmla="*/ 0 h 62"/>
            </a:gdLst>
            <a:ahLst/>
            <a:cxnLst>
              <a:cxn ang="0">
                <a:pos x="T0" y="T1"/>
              </a:cxn>
              <a:cxn ang="0">
                <a:pos x="T2" y="T3"/>
              </a:cxn>
              <a:cxn ang="0">
                <a:pos x="T4" y="T5"/>
              </a:cxn>
              <a:cxn ang="0">
                <a:pos x="T6" y="T7"/>
              </a:cxn>
              <a:cxn ang="0">
                <a:pos x="T8" y="T9"/>
              </a:cxn>
            </a:cxnLst>
            <a:rect l="0" t="0" r="r" b="b"/>
            <a:pathLst>
              <a:path w="30" h="62">
                <a:moveTo>
                  <a:pt x="4" y="0"/>
                </a:moveTo>
                <a:lnTo>
                  <a:pt x="0" y="58"/>
                </a:lnTo>
                <a:lnTo>
                  <a:pt x="27" y="62"/>
                </a:lnTo>
                <a:lnTo>
                  <a:pt x="30" y="4"/>
                </a:lnTo>
                <a:lnTo>
                  <a:pt x="4"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5" name="îṥḷïḋé"/>
          <p:cNvSpPr/>
          <p:nvPr/>
        </p:nvSpPr>
        <p:spPr bwMode="auto">
          <a:xfrm>
            <a:off x="3902231" y="2179723"/>
            <a:ext cx="19716" cy="40747"/>
          </a:xfrm>
          <a:custGeom>
            <a:avLst/>
            <a:gdLst>
              <a:gd name="T0" fmla="*/ 4 w 30"/>
              <a:gd name="T1" fmla="*/ 0 h 62"/>
              <a:gd name="T2" fmla="*/ 0 w 30"/>
              <a:gd name="T3" fmla="*/ 58 h 62"/>
              <a:gd name="T4" fmla="*/ 27 w 30"/>
              <a:gd name="T5" fmla="*/ 62 h 62"/>
              <a:gd name="T6" fmla="*/ 30 w 30"/>
              <a:gd name="T7" fmla="*/ 4 h 62"/>
              <a:gd name="T8" fmla="*/ 4 w 30"/>
              <a:gd name="T9" fmla="*/ 0 h 62"/>
            </a:gdLst>
            <a:ahLst/>
            <a:cxnLst>
              <a:cxn ang="0">
                <a:pos x="T0" y="T1"/>
              </a:cxn>
              <a:cxn ang="0">
                <a:pos x="T2" y="T3"/>
              </a:cxn>
              <a:cxn ang="0">
                <a:pos x="T4" y="T5"/>
              </a:cxn>
              <a:cxn ang="0">
                <a:pos x="T6" y="T7"/>
              </a:cxn>
              <a:cxn ang="0">
                <a:pos x="T8" y="T9"/>
              </a:cxn>
            </a:cxnLst>
            <a:rect l="0" t="0" r="r" b="b"/>
            <a:pathLst>
              <a:path w="30" h="62">
                <a:moveTo>
                  <a:pt x="4" y="0"/>
                </a:moveTo>
                <a:lnTo>
                  <a:pt x="0" y="58"/>
                </a:lnTo>
                <a:lnTo>
                  <a:pt x="27" y="62"/>
                </a:lnTo>
                <a:lnTo>
                  <a:pt x="30" y="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6" name="ï$ḷîďê"/>
          <p:cNvSpPr/>
          <p:nvPr/>
        </p:nvSpPr>
        <p:spPr bwMode="auto">
          <a:xfrm>
            <a:off x="1475178" y="1726253"/>
            <a:ext cx="168244" cy="1471480"/>
          </a:xfrm>
          <a:custGeom>
            <a:avLst/>
            <a:gdLst>
              <a:gd name="T0" fmla="*/ 30 w 256"/>
              <a:gd name="T1" fmla="*/ 1977 h 2239"/>
              <a:gd name="T2" fmla="*/ 0 w 256"/>
              <a:gd name="T3" fmla="*/ 2229 h 2239"/>
              <a:gd name="T4" fmla="*/ 101 w 256"/>
              <a:gd name="T5" fmla="*/ 2239 h 2239"/>
              <a:gd name="T6" fmla="*/ 84 w 256"/>
              <a:gd name="T7" fmla="*/ 2175 h 2239"/>
              <a:gd name="T8" fmla="*/ 65 w 256"/>
              <a:gd name="T9" fmla="*/ 2174 h 2239"/>
              <a:gd name="T10" fmla="*/ 70 w 256"/>
              <a:gd name="T11" fmla="*/ 2125 h 2239"/>
              <a:gd name="T12" fmla="*/ 30 w 256"/>
              <a:gd name="T13" fmla="*/ 1977 h 2239"/>
              <a:gd name="T14" fmla="*/ 256 w 256"/>
              <a:gd name="T15" fmla="*/ 0 h 2239"/>
              <a:gd name="T16" fmla="*/ 94 w 256"/>
              <a:gd name="T17" fmla="*/ 1419 h 2239"/>
              <a:gd name="T18" fmla="*/ 132 w 256"/>
              <a:gd name="T19" fmla="*/ 1409 h 2239"/>
              <a:gd name="T20" fmla="*/ 256 w 256"/>
              <a:gd name="T21" fmla="*/ 0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2239">
                <a:moveTo>
                  <a:pt x="30" y="1977"/>
                </a:moveTo>
                <a:lnTo>
                  <a:pt x="0" y="2229"/>
                </a:lnTo>
                <a:lnTo>
                  <a:pt x="101" y="2239"/>
                </a:lnTo>
                <a:lnTo>
                  <a:pt x="84" y="2175"/>
                </a:lnTo>
                <a:lnTo>
                  <a:pt x="65" y="2174"/>
                </a:lnTo>
                <a:lnTo>
                  <a:pt x="70" y="2125"/>
                </a:lnTo>
                <a:lnTo>
                  <a:pt x="30" y="1977"/>
                </a:lnTo>
                <a:close/>
                <a:moveTo>
                  <a:pt x="256" y="0"/>
                </a:moveTo>
                <a:lnTo>
                  <a:pt x="94" y="1419"/>
                </a:lnTo>
                <a:lnTo>
                  <a:pt x="132" y="1409"/>
                </a:lnTo>
                <a:lnTo>
                  <a:pt x="256"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7" name="ïṩlídè"/>
          <p:cNvSpPr/>
          <p:nvPr/>
        </p:nvSpPr>
        <p:spPr bwMode="auto">
          <a:xfrm>
            <a:off x="1475178" y="1726253"/>
            <a:ext cx="168244" cy="1471480"/>
          </a:xfrm>
          <a:custGeom>
            <a:avLst/>
            <a:gdLst>
              <a:gd name="T0" fmla="*/ 30 w 256"/>
              <a:gd name="T1" fmla="*/ 1977 h 2239"/>
              <a:gd name="T2" fmla="*/ 0 w 256"/>
              <a:gd name="T3" fmla="*/ 2229 h 2239"/>
              <a:gd name="T4" fmla="*/ 101 w 256"/>
              <a:gd name="T5" fmla="*/ 2239 h 2239"/>
              <a:gd name="T6" fmla="*/ 84 w 256"/>
              <a:gd name="T7" fmla="*/ 2175 h 2239"/>
              <a:gd name="T8" fmla="*/ 65 w 256"/>
              <a:gd name="T9" fmla="*/ 2174 h 2239"/>
              <a:gd name="T10" fmla="*/ 70 w 256"/>
              <a:gd name="T11" fmla="*/ 2125 h 2239"/>
              <a:gd name="T12" fmla="*/ 30 w 256"/>
              <a:gd name="T13" fmla="*/ 1977 h 2239"/>
              <a:gd name="T14" fmla="*/ 256 w 256"/>
              <a:gd name="T15" fmla="*/ 0 h 2239"/>
              <a:gd name="T16" fmla="*/ 94 w 256"/>
              <a:gd name="T17" fmla="*/ 1419 h 2239"/>
              <a:gd name="T18" fmla="*/ 132 w 256"/>
              <a:gd name="T19" fmla="*/ 1409 h 2239"/>
              <a:gd name="T20" fmla="*/ 256 w 256"/>
              <a:gd name="T21" fmla="*/ 0 h 2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2239">
                <a:moveTo>
                  <a:pt x="30" y="1977"/>
                </a:moveTo>
                <a:lnTo>
                  <a:pt x="0" y="2229"/>
                </a:lnTo>
                <a:lnTo>
                  <a:pt x="101" y="2239"/>
                </a:lnTo>
                <a:lnTo>
                  <a:pt x="84" y="2175"/>
                </a:lnTo>
                <a:lnTo>
                  <a:pt x="65" y="2174"/>
                </a:lnTo>
                <a:lnTo>
                  <a:pt x="70" y="2125"/>
                </a:lnTo>
                <a:lnTo>
                  <a:pt x="30" y="1977"/>
                </a:lnTo>
                <a:moveTo>
                  <a:pt x="256" y="0"/>
                </a:moveTo>
                <a:lnTo>
                  <a:pt x="94" y="1419"/>
                </a:lnTo>
                <a:lnTo>
                  <a:pt x="132" y="1409"/>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8" name="ïš1îḑe"/>
          <p:cNvSpPr/>
          <p:nvPr/>
        </p:nvSpPr>
        <p:spPr bwMode="auto">
          <a:xfrm>
            <a:off x="1494894" y="2947995"/>
            <a:ext cx="77550" cy="252366"/>
          </a:xfrm>
          <a:custGeom>
            <a:avLst/>
            <a:gdLst>
              <a:gd name="T0" fmla="*/ 54 w 118"/>
              <a:gd name="T1" fmla="*/ 316 h 384"/>
              <a:gd name="T2" fmla="*/ 71 w 118"/>
              <a:gd name="T3" fmla="*/ 380 h 384"/>
              <a:gd name="T4" fmla="*/ 118 w 118"/>
              <a:gd name="T5" fmla="*/ 384 h 384"/>
              <a:gd name="T6" fmla="*/ 101 w 118"/>
              <a:gd name="T7" fmla="*/ 320 h 384"/>
              <a:gd name="T8" fmla="*/ 54 w 118"/>
              <a:gd name="T9" fmla="*/ 316 h 384"/>
              <a:gd name="T10" fmla="*/ 12 w 118"/>
              <a:gd name="T11" fmla="*/ 0 h 384"/>
              <a:gd name="T12" fmla="*/ 0 w 118"/>
              <a:gd name="T13" fmla="*/ 118 h 384"/>
              <a:gd name="T14" fmla="*/ 40 w 118"/>
              <a:gd name="T15" fmla="*/ 266 h 384"/>
              <a:gd name="T16" fmla="*/ 51 w 118"/>
              <a:gd name="T17" fmla="*/ 140 h 384"/>
              <a:gd name="T18" fmla="*/ 12 w 118"/>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84">
                <a:moveTo>
                  <a:pt x="54" y="316"/>
                </a:moveTo>
                <a:lnTo>
                  <a:pt x="71" y="380"/>
                </a:lnTo>
                <a:lnTo>
                  <a:pt x="118" y="384"/>
                </a:lnTo>
                <a:lnTo>
                  <a:pt x="101" y="320"/>
                </a:lnTo>
                <a:lnTo>
                  <a:pt x="54" y="316"/>
                </a:lnTo>
                <a:close/>
                <a:moveTo>
                  <a:pt x="12" y="0"/>
                </a:moveTo>
                <a:lnTo>
                  <a:pt x="0" y="118"/>
                </a:lnTo>
                <a:lnTo>
                  <a:pt x="40" y="266"/>
                </a:lnTo>
                <a:lnTo>
                  <a:pt x="51" y="140"/>
                </a:lnTo>
                <a:lnTo>
                  <a:pt x="12" y="0"/>
                </a:lnTo>
                <a:close/>
              </a:path>
            </a:pathLst>
          </a:custGeom>
          <a:solidFill>
            <a:srgbClr val="677CB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9" name="ís1idè"/>
          <p:cNvSpPr/>
          <p:nvPr/>
        </p:nvSpPr>
        <p:spPr bwMode="auto">
          <a:xfrm>
            <a:off x="1494894" y="2947995"/>
            <a:ext cx="77550" cy="252366"/>
          </a:xfrm>
          <a:custGeom>
            <a:avLst/>
            <a:gdLst>
              <a:gd name="T0" fmla="*/ 54 w 118"/>
              <a:gd name="T1" fmla="*/ 316 h 384"/>
              <a:gd name="T2" fmla="*/ 71 w 118"/>
              <a:gd name="T3" fmla="*/ 380 h 384"/>
              <a:gd name="T4" fmla="*/ 118 w 118"/>
              <a:gd name="T5" fmla="*/ 384 h 384"/>
              <a:gd name="T6" fmla="*/ 101 w 118"/>
              <a:gd name="T7" fmla="*/ 320 h 384"/>
              <a:gd name="T8" fmla="*/ 54 w 118"/>
              <a:gd name="T9" fmla="*/ 316 h 384"/>
              <a:gd name="T10" fmla="*/ 12 w 118"/>
              <a:gd name="T11" fmla="*/ 0 h 384"/>
              <a:gd name="T12" fmla="*/ 0 w 118"/>
              <a:gd name="T13" fmla="*/ 118 h 384"/>
              <a:gd name="T14" fmla="*/ 40 w 118"/>
              <a:gd name="T15" fmla="*/ 266 h 384"/>
              <a:gd name="T16" fmla="*/ 51 w 118"/>
              <a:gd name="T17" fmla="*/ 140 h 384"/>
              <a:gd name="T18" fmla="*/ 12 w 118"/>
              <a:gd name="T19"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84">
                <a:moveTo>
                  <a:pt x="54" y="316"/>
                </a:moveTo>
                <a:lnTo>
                  <a:pt x="71" y="380"/>
                </a:lnTo>
                <a:lnTo>
                  <a:pt x="118" y="384"/>
                </a:lnTo>
                <a:lnTo>
                  <a:pt x="101" y="320"/>
                </a:lnTo>
                <a:lnTo>
                  <a:pt x="54" y="316"/>
                </a:lnTo>
                <a:moveTo>
                  <a:pt x="12" y="0"/>
                </a:moveTo>
                <a:lnTo>
                  <a:pt x="0" y="118"/>
                </a:lnTo>
                <a:lnTo>
                  <a:pt x="40" y="266"/>
                </a:lnTo>
                <a:lnTo>
                  <a:pt x="51" y="14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0" name="ïṡḻíḓê"/>
          <p:cNvSpPr/>
          <p:nvPr/>
        </p:nvSpPr>
        <p:spPr bwMode="auto">
          <a:xfrm>
            <a:off x="1502780" y="2652253"/>
            <a:ext cx="263539" cy="566509"/>
          </a:xfrm>
          <a:custGeom>
            <a:avLst/>
            <a:gdLst>
              <a:gd name="T0" fmla="*/ 89 w 401"/>
              <a:gd name="T1" fmla="*/ 770 h 862"/>
              <a:gd name="T2" fmla="*/ 106 w 401"/>
              <a:gd name="T3" fmla="*/ 834 h 862"/>
              <a:gd name="T4" fmla="*/ 401 w 401"/>
              <a:gd name="T5" fmla="*/ 862 h 862"/>
              <a:gd name="T6" fmla="*/ 393 w 401"/>
              <a:gd name="T7" fmla="*/ 797 h 862"/>
              <a:gd name="T8" fmla="*/ 89 w 401"/>
              <a:gd name="T9" fmla="*/ 770 h 862"/>
              <a:gd name="T10" fmla="*/ 90 w 401"/>
              <a:gd name="T11" fmla="*/ 0 h 862"/>
              <a:gd name="T12" fmla="*/ 52 w 401"/>
              <a:gd name="T13" fmla="*/ 10 h 862"/>
              <a:gd name="T14" fmla="*/ 0 w 401"/>
              <a:gd name="T15" fmla="*/ 450 h 862"/>
              <a:gd name="T16" fmla="*/ 39 w 401"/>
              <a:gd name="T17" fmla="*/ 590 h 862"/>
              <a:gd name="T18" fmla="*/ 90 w 401"/>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862">
                <a:moveTo>
                  <a:pt x="89" y="770"/>
                </a:moveTo>
                <a:lnTo>
                  <a:pt x="106" y="834"/>
                </a:lnTo>
                <a:lnTo>
                  <a:pt x="401" y="862"/>
                </a:lnTo>
                <a:lnTo>
                  <a:pt x="393" y="797"/>
                </a:lnTo>
                <a:lnTo>
                  <a:pt x="89" y="770"/>
                </a:lnTo>
                <a:close/>
                <a:moveTo>
                  <a:pt x="90" y="0"/>
                </a:moveTo>
                <a:lnTo>
                  <a:pt x="52" y="10"/>
                </a:lnTo>
                <a:lnTo>
                  <a:pt x="0" y="450"/>
                </a:lnTo>
                <a:lnTo>
                  <a:pt x="39" y="590"/>
                </a:lnTo>
                <a:lnTo>
                  <a:pt x="90" y="0"/>
                </a:lnTo>
                <a:close/>
              </a:path>
            </a:pathLst>
          </a:custGeom>
          <a:solidFill>
            <a:srgbClr val="9CABC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1" name="iŝlïḋe"/>
          <p:cNvSpPr/>
          <p:nvPr/>
        </p:nvSpPr>
        <p:spPr bwMode="auto">
          <a:xfrm>
            <a:off x="1502780" y="2652253"/>
            <a:ext cx="263539" cy="566509"/>
          </a:xfrm>
          <a:custGeom>
            <a:avLst/>
            <a:gdLst>
              <a:gd name="T0" fmla="*/ 89 w 401"/>
              <a:gd name="T1" fmla="*/ 770 h 862"/>
              <a:gd name="T2" fmla="*/ 106 w 401"/>
              <a:gd name="T3" fmla="*/ 834 h 862"/>
              <a:gd name="T4" fmla="*/ 401 w 401"/>
              <a:gd name="T5" fmla="*/ 862 h 862"/>
              <a:gd name="T6" fmla="*/ 393 w 401"/>
              <a:gd name="T7" fmla="*/ 797 h 862"/>
              <a:gd name="T8" fmla="*/ 89 w 401"/>
              <a:gd name="T9" fmla="*/ 770 h 862"/>
              <a:gd name="T10" fmla="*/ 90 w 401"/>
              <a:gd name="T11" fmla="*/ 0 h 862"/>
              <a:gd name="T12" fmla="*/ 52 w 401"/>
              <a:gd name="T13" fmla="*/ 10 h 862"/>
              <a:gd name="T14" fmla="*/ 0 w 401"/>
              <a:gd name="T15" fmla="*/ 450 h 862"/>
              <a:gd name="T16" fmla="*/ 39 w 401"/>
              <a:gd name="T17" fmla="*/ 590 h 862"/>
              <a:gd name="T18" fmla="*/ 90 w 401"/>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862">
                <a:moveTo>
                  <a:pt x="89" y="770"/>
                </a:moveTo>
                <a:lnTo>
                  <a:pt x="106" y="834"/>
                </a:lnTo>
                <a:lnTo>
                  <a:pt x="401" y="862"/>
                </a:lnTo>
                <a:lnTo>
                  <a:pt x="393" y="797"/>
                </a:lnTo>
                <a:lnTo>
                  <a:pt x="89" y="770"/>
                </a:lnTo>
                <a:moveTo>
                  <a:pt x="90" y="0"/>
                </a:moveTo>
                <a:lnTo>
                  <a:pt x="52" y="10"/>
                </a:lnTo>
                <a:lnTo>
                  <a:pt x="0" y="450"/>
                </a:lnTo>
                <a:lnTo>
                  <a:pt x="39" y="5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2" name="ïšľïde"/>
          <p:cNvSpPr/>
          <p:nvPr/>
        </p:nvSpPr>
        <p:spPr bwMode="auto">
          <a:xfrm>
            <a:off x="1517896" y="1485716"/>
            <a:ext cx="2430340" cy="1869745"/>
          </a:xfrm>
          <a:custGeom>
            <a:avLst/>
            <a:gdLst>
              <a:gd name="T0" fmla="*/ 0 w 3698"/>
              <a:gd name="T1" fmla="*/ 2540 h 2845"/>
              <a:gd name="T2" fmla="*/ 224 w 3698"/>
              <a:gd name="T3" fmla="*/ 0 h 2845"/>
              <a:gd name="T4" fmla="*/ 3698 w 3698"/>
              <a:gd name="T5" fmla="*/ 305 h 2845"/>
              <a:gd name="T6" fmla="*/ 3475 w 3698"/>
              <a:gd name="T7" fmla="*/ 2845 h 2845"/>
              <a:gd name="T8" fmla="*/ 0 w 3698"/>
              <a:gd name="T9" fmla="*/ 2540 h 2845"/>
            </a:gdLst>
            <a:ahLst/>
            <a:cxnLst>
              <a:cxn ang="0">
                <a:pos x="T0" y="T1"/>
              </a:cxn>
              <a:cxn ang="0">
                <a:pos x="T2" y="T3"/>
              </a:cxn>
              <a:cxn ang="0">
                <a:pos x="T4" y="T5"/>
              </a:cxn>
              <a:cxn ang="0">
                <a:pos x="T6" y="T7"/>
              </a:cxn>
              <a:cxn ang="0">
                <a:pos x="T8" y="T9"/>
              </a:cxn>
            </a:cxnLst>
            <a:rect l="0" t="0" r="r" b="b"/>
            <a:pathLst>
              <a:path w="3698" h="2845">
                <a:moveTo>
                  <a:pt x="0" y="2540"/>
                </a:moveTo>
                <a:lnTo>
                  <a:pt x="224" y="0"/>
                </a:lnTo>
                <a:lnTo>
                  <a:pt x="3698" y="305"/>
                </a:lnTo>
                <a:lnTo>
                  <a:pt x="3475" y="2845"/>
                </a:lnTo>
                <a:lnTo>
                  <a:pt x="0" y="2540"/>
                </a:lnTo>
                <a:close/>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3" name="íṡḻíḓê"/>
          <p:cNvSpPr/>
          <p:nvPr/>
        </p:nvSpPr>
        <p:spPr bwMode="auto">
          <a:xfrm>
            <a:off x="1517896" y="1485716"/>
            <a:ext cx="2430340" cy="1869745"/>
          </a:xfrm>
          <a:custGeom>
            <a:avLst/>
            <a:gdLst>
              <a:gd name="T0" fmla="*/ 0 w 3698"/>
              <a:gd name="T1" fmla="*/ 2540 h 2845"/>
              <a:gd name="T2" fmla="*/ 224 w 3698"/>
              <a:gd name="T3" fmla="*/ 0 h 2845"/>
              <a:gd name="T4" fmla="*/ 3698 w 3698"/>
              <a:gd name="T5" fmla="*/ 305 h 2845"/>
              <a:gd name="T6" fmla="*/ 3475 w 3698"/>
              <a:gd name="T7" fmla="*/ 2845 h 2845"/>
              <a:gd name="T8" fmla="*/ 0 w 3698"/>
              <a:gd name="T9" fmla="*/ 2540 h 2845"/>
            </a:gdLst>
            <a:ahLst/>
            <a:cxnLst>
              <a:cxn ang="0">
                <a:pos x="T0" y="T1"/>
              </a:cxn>
              <a:cxn ang="0">
                <a:pos x="T2" y="T3"/>
              </a:cxn>
              <a:cxn ang="0">
                <a:pos x="T4" y="T5"/>
              </a:cxn>
              <a:cxn ang="0">
                <a:pos x="T6" y="T7"/>
              </a:cxn>
              <a:cxn ang="0">
                <a:pos x="T8" y="T9"/>
              </a:cxn>
            </a:cxnLst>
            <a:rect l="0" t="0" r="r" b="b"/>
            <a:pathLst>
              <a:path w="3698" h="2845">
                <a:moveTo>
                  <a:pt x="0" y="2540"/>
                </a:moveTo>
                <a:lnTo>
                  <a:pt x="224" y="0"/>
                </a:lnTo>
                <a:lnTo>
                  <a:pt x="3698" y="305"/>
                </a:lnTo>
                <a:lnTo>
                  <a:pt x="3475" y="2845"/>
                </a:lnTo>
                <a:lnTo>
                  <a:pt x="0" y="25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4" name="îṧḻîḑe"/>
          <p:cNvSpPr/>
          <p:nvPr/>
        </p:nvSpPr>
        <p:spPr bwMode="auto">
          <a:xfrm>
            <a:off x="2887509" y="1741369"/>
            <a:ext cx="801132" cy="115011"/>
          </a:xfrm>
          <a:custGeom>
            <a:avLst/>
            <a:gdLst>
              <a:gd name="T0" fmla="*/ 1213 w 1219"/>
              <a:gd name="T1" fmla="*/ 175 h 175"/>
              <a:gd name="T2" fmla="*/ 0 w 1219"/>
              <a:gd name="T3" fmla="*/ 70 h 175"/>
              <a:gd name="T4" fmla="*/ 6 w 1219"/>
              <a:gd name="T5" fmla="*/ 0 h 175"/>
              <a:gd name="T6" fmla="*/ 1219 w 1219"/>
              <a:gd name="T7" fmla="*/ 107 h 175"/>
              <a:gd name="T8" fmla="*/ 1213 w 1219"/>
              <a:gd name="T9" fmla="*/ 175 h 175"/>
            </a:gdLst>
            <a:ahLst/>
            <a:cxnLst>
              <a:cxn ang="0">
                <a:pos x="T0" y="T1"/>
              </a:cxn>
              <a:cxn ang="0">
                <a:pos x="T2" y="T3"/>
              </a:cxn>
              <a:cxn ang="0">
                <a:pos x="T4" y="T5"/>
              </a:cxn>
              <a:cxn ang="0">
                <a:pos x="T6" y="T7"/>
              </a:cxn>
              <a:cxn ang="0">
                <a:pos x="T8" y="T9"/>
              </a:cxn>
            </a:cxnLst>
            <a:rect l="0" t="0" r="r" b="b"/>
            <a:pathLst>
              <a:path w="1219" h="175">
                <a:moveTo>
                  <a:pt x="1213" y="175"/>
                </a:moveTo>
                <a:lnTo>
                  <a:pt x="0" y="70"/>
                </a:lnTo>
                <a:lnTo>
                  <a:pt x="6" y="0"/>
                </a:lnTo>
                <a:lnTo>
                  <a:pt x="1219" y="107"/>
                </a:lnTo>
                <a:lnTo>
                  <a:pt x="1213" y="175"/>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5" name="îŝ1íḓé"/>
          <p:cNvSpPr/>
          <p:nvPr/>
        </p:nvSpPr>
        <p:spPr bwMode="auto">
          <a:xfrm>
            <a:off x="3000548" y="1856379"/>
            <a:ext cx="678234" cy="81493"/>
          </a:xfrm>
          <a:custGeom>
            <a:avLst/>
            <a:gdLst>
              <a:gd name="T0" fmla="*/ 1030 w 1032"/>
              <a:gd name="T1" fmla="*/ 124 h 124"/>
              <a:gd name="T2" fmla="*/ 0 w 1032"/>
              <a:gd name="T3" fmla="*/ 34 h 124"/>
              <a:gd name="T4" fmla="*/ 2 w 1032"/>
              <a:gd name="T5" fmla="*/ 0 h 124"/>
              <a:gd name="T6" fmla="*/ 1032 w 1032"/>
              <a:gd name="T7" fmla="*/ 90 h 124"/>
              <a:gd name="T8" fmla="*/ 1030 w 1032"/>
              <a:gd name="T9" fmla="*/ 124 h 124"/>
            </a:gdLst>
            <a:ahLst/>
            <a:cxnLst>
              <a:cxn ang="0">
                <a:pos x="T0" y="T1"/>
              </a:cxn>
              <a:cxn ang="0">
                <a:pos x="T2" y="T3"/>
              </a:cxn>
              <a:cxn ang="0">
                <a:pos x="T4" y="T5"/>
              </a:cxn>
              <a:cxn ang="0">
                <a:pos x="T6" y="T7"/>
              </a:cxn>
              <a:cxn ang="0">
                <a:pos x="T8" y="T9"/>
              </a:cxn>
            </a:cxnLst>
            <a:rect l="0" t="0" r="r" b="b"/>
            <a:pathLst>
              <a:path w="1032" h="124">
                <a:moveTo>
                  <a:pt x="1030" y="124"/>
                </a:moveTo>
                <a:lnTo>
                  <a:pt x="0" y="34"/>
                </a:lnTo>
                <a:lnTo>
                  <a:pt x="2" y="0"/>
                </a:lnTo>
                <a:lnTo>
                  <a:pt x="1032" y="90"/>
                </a:lnTo>
                <a:lnTo>
                  <a:pt x="1030" y="12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6" name="iṡḷíḍè"/>
          <p:cNvSpPr/>
          <p:nvPr/>
        </p:nvSpPr>
        <p:spPr bwMode="auto">
          <a:xfrm>
            <a:off x="2874365" y="1910927"/>
            <a:ext cx="799160" cy="91351"/>
          </a:xfrm>
          <a:custGeom>
            <a:avLst/>
            <a:gdLst>
              <a:gd name="T0" fmla="*/ 1213 w 1216"/>
              <a:gd name="T1" fmla="*/ 139 h 139"/>
              <a:gd name="T2" fmla="*/ 0 w 1216"/>
              <a:gd name="T3" fmla="*/ 34 h 139"/>
              <a:gd name="T4" fmla="*/ 3 w 1216"/>
              <a:gd name="T5" fmla="*/ 0 h 139"/>
              <a:gd name="T6" fmla="*/ 1216 w 1216"/>
              <a:gd name="T7" fmla="*/ 105 h 139"/>
              <a:gd name="T8" fmla="*/ 1213 w 1216"/>
              <a:gd name="T9" fmla="*/ 139 h 139"/>
            </a:gdLst>
            <a:ahLst/>
            <a:cxnLst>
              <a:cxn ang="0">
                <a:pos x="T0" y="T1"/>
              </a:cxn>
              <a:cxn ang="0">
                <a:pos x="T2" y="T3"/>
              </a:cxn>
              <a:cxn ang="0">
                <a:pos x="T4" y="T5"/>
              </a:cxn>
              <a:cxn ang="0">
                <a:pos x="T6" y="T7"/>
              </a:cxn>
              <a:cxn ang="0">
                <a:pos x="T8" y="T9"/>
              </a:cxn>
            </a:cxnLst>
            <a:rect l="0" t="0" r="r" b="b"/>
            <a:pathLst>
              <a:path w="1216" h="139">
                <a:moveTo>
                  <a:pt x="1213" y="139"/>
                </a:moveTo>
                <a:lnTo>
                  <a:pt x="0" y="34"/>
                </a:lnTo>
                <a:lnTo>
                  <a:pt x="3" y="0"/>
                </a:lnTo>
                <a:lnTo>
                  <a:pt x="1216" y="105"/>
                </a:lnTo>
                <a:lnTo>
                  <a:pt x="1213" y="139"/>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7" name="isḷïḓê"/>
          <p:cNvSpPr/>
          <p:nvPr/>
        </p:nvSpPr>
        <p:spPr bwMode="auto">
          <a:xfrm>
            <a:off x="2869107" y="1975333"/>
            <a:ext cx="798503" cy="92009"/>
          </a:xfrm>
          <a:custGeom>
            <a:avLst/>
            <a:gdLst>
              <a:gd name="T0" fmla="*/ 1212 w 1215"/>
              <a:gd name="T1" fmla="*/ 140 h 140"/>
              <a:gd name="T2" fmla="*/ 0 w 1215"/>
              <a:gd name="T3" fmla="*/ 33 h 140"/>
              <a:gd name="T4" fmla="*/ 3 w 1215"/>
              <a:gd name="T5" fmla="*/ 0 h 140"/>
              <a:gd name="T6" fmla="*/ 1215 w 1215"/>
              <a:gd name="T7" fmla="*/ 105 h 140"/>
              <a:gd name="T8" fmla="*/ 1212 w 1215"/>
              <a:gd name="T9" fmla="*/ 140 h 140"/>
            </a:gdLst>
            <a:ahLst/>
            <a:cxnLst>
              <a:cxn ang="0">
                <a:pos x="T0" y="T1"/>
              </a:cxn>
              <a:cxn ang="0">
                <a:pos x="T2" y="T3"/>
              </a:cxn>
              <a:cxn ang="0">
                <a:pos x="T4" y="T5"/>
              </a:cxn>
              <a:cxn ang="0">
                <a:pos x="T6" y="T7"/>
              </a:cxn>
              <a:cxn ang="0">
                <a:pos x="T8" y="T9"/>
              </a:cxn>
            </a:cxnLst>
            <a:rect l="0" t="0" r="r" b="b"/>
            <a:pathLst>
              <a:path w="1215" h="140">
                <a:moveTo>
                  <a:pt x="1212" y="140"/>
                </a:moveTo>
                <a:lnTo>
                  <a:pt x="0" y="33"/>
                </a:lnTo>
                <a:lnTo>
                  <a:pt x="3" y="0"/>
                </a:lnTo>
                <a:lnTo>
                  <a:pt x="1215" y="105"/>
                </a:lnTo>
                <a:lnTo>
                  <a:pt x="1212" y="14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8" name="îṥ1ïďé"/>
          <p:cNvSpPr/>
          <p:nvPr/>
        </p:nvSpPr>
        <p:spPr bwMode="auto">
          <a:xfrm>
            <a:off x="2863192" y="2039081"/>
            <a:ext cx="799160" cy="92666"/>
          </a:xfrm>
          <a:custGeom>
            <a:avLst/>
            <a:gdLst>
              <a:gd name="T0" fmla="*/ 1213 w 1216"/>
              <a:gd name="T1" fmla="*/ 141 h 141"/>
              <a:gd name="T2" fmla="*/ 0 w 1216"/>
              <a:gd name="T3" fmla="*/ 34 h 141"/>
              <a:gd name="T4" fmla="*/ 3 w 1216"/>
              <a:gd name="T5" fmla="*/ 0 h 141"/>
              <a:gd name="T6" fmla="*/ 1216 w 1216"/>
              <a:gd name="T7" fmla="*/ 107 h 141"/>
              <a:gd name="T8" fmla="*/ 1213 w 1216"/>
              <a:gd name="T9" fmla="*/ 141 h 141"/>
            </a:gdLst>
            <a:ahLst/>
            <a:cxnLst>
              <a:cxn ang="0">
                <a:pos x="T0" y="T1"/>
              </a:cxn>
              <a:cxn ang="0">
                <a:pos x="T2" y="T3"/>
              </a:cxn>
              <a:cxn ang="0">
                <a:pos x="T4" y="T5"/>
              </a:cxn>
              <a:cxn ang="0">
                <a:pos x="T6" y="T7"/>
              </a:cxn>
              <a:cxn ang="0">
                <a:pos x="T8" y="T9"/>
              </a:cxn>
            </a:cxnLst>
            <a:rect l="0" t="0" r="r" b="b"/>
            <a:pathLst>
              <a:path w="1216" h="141">
                <a:moveTo>
                  <a:pt x="1213" y="141"/>
                </a:moveTo>
                <a:lnTo>
                  <a:pt x="0" y="34"/>
                </a:lnTo>
                <a:lnTo>
                  <a:pt x="3" y="0"/>
                </a:lnTo>
                <a:lnTo>
                  <a:pt x="1216" y="107"/>
                </a:lnTo>
                <a:lnTo>
                  <a:pt x="1213" y="14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9" name="îṩļïďê"/>
          <p:cNvSpPr/>
          <p:nvPr/>
        </p:nvSpPr>
        <p:spPr bwMode="auto">
          <a:xfrm>
            <a:off x="2863192" y="2039081"/>
            <a:ext cx="799160" cy="92666"/>
          </a:xfrm>
          <a:custGeom>
            <a:avLst/>
            <a:gdLst>
              <a:gd name="T0" fmla="*/ 1213 w 1216"/>
              <a:gd name="T1" fmla="*/ 141 h 141"/>
              <a:gd name="T2" fmla="*/ 0 w 1216"/>
              <a:gd name="T3" fmla="*/ 34 h 141"/>
              <a:gd name="T4" fmla="*/ 3 w 1216"/>
              <a:gd name="T5" fmla="*/ 0 h 141"/>
              <a:gd name="T6" fmla="*/ 1216 w 1216"/>
              <a:gd name="T7" fmla="*/ 107 h 141"/>
              <a:gd name="T8" fmla="*/ 1213 w 1216"/>
              <a:gd name="T9" fmla="*/ 141 h 141"/>
            </a:gdLst>
            <a:ahLst/>
            <a:cxnLst>
              <a:cxn ang="0">
                <a:pos x="T0" y="T1"/>
              </a:cxn>
              <a:cxn ang="0">
                <a:pos x="T2" y="T3"/>
              </a:cxn>
              <a:cxn ang="0">
                <a:pos x="T4" y="T5"/>
              </a:cxn>
              <a:cxn ang="0">
                <a:pos x="T6" y="T7"/>
              </a:cxn>
              <a:cxn ang="0">
                <a:pos x="T8" y="T9"/>
              </a:cxn>
            </a:cxnLst>
            <a:rect l="0" t="0" r="r" b="b"/>
            <a:pathLst>
              <a:path w="1216" h="141">
                <a:moveTo>
                  <a:pt x="1213" y="141"/>
                </a:moveTo>
                <a:lnTo>
                  <a:pt x="0" y="34"/>
                </a:lnTo>
                <a:lnTo>
                  <a:pt x="3" y="0"/>
                </a:lnTo>
                <a:lnTo>
                  <a:pt x="1216" y="107"/>
                </a:lnTo>
                <a:lnTo>
                  <a:pt x="1213"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0" name="ïṡ1iḋè"/>
          <p:cNvSpPr/>
          <p:nvPr/>
        </p:nvSpPr>
        <p:spPr bwMode="auto">
          <a:xfrm>
            <a:off x="2857934" y="2103488"/>
            <a:ext cx="798503" cy="92666"/>
          </a:xfrm>
          <a:custGeom>
            <a:avLst/>
            <a:gdLst>
              <a:gd name="T0" fmla="*/ 1212 w 1215"/>
              <a:gd name="T1" fmla="*/ 141 h 141"/>
              <a:gd name="T2" fmla="*/ 0 w 1215"/>
              <a:gd name="T3" fmla="*/ 34 h 141"/>
              <a:gd name="T4" fmla="*/ 3 w 1215"/>
              <a:gd name="T5" fmla="*/ 0 h 141"/>
              <a:gd name="T6" fmla="*/ 1215 w 1215"/>
              <a:gd name="T7" fmla="*/ 107 h 141"/>
              <a:gd name="T8" fmla="*/ 1212 w 1215"/>
              <a:gd name="T9" fmla="*/ 141 h 141"/>
            </a:gdLst>
            <a:ahLst/>
            <a:cxnLst>
              <a:cxn ang="0">
                <a:pos x="T0" y="T1"/>
              </a:cxn>
              <a:cxn ang="0">
                <a:pos x="T2" y="T3"/>
              </a:cxn>
              <a:cxn ang="0">
                <a:pos x="T4" y="T5"/>
              </a:cxn>
              <a:cxn ang="0">
                <a:pos x="T6" y="T7"/>
              </a:cxn>
              <a:cxn ang="0">
                <a:pos x="T8" y="T9"/>
              </a:cxn>
            </a:cxnLst>
            <a:rect l="0" t="0" r="r" b="b"/>
            <a:pathLst>
              <a:path w="1215" h="141">
                <a:moveTo>
                  <a:pt x="1212" y="141"/>
                </a:moveTo>
                <a:lnTo>
                  <a:pt x="0" y="34"/>
                </a:lnTo>
                <a:lnTo>
                  <a:pt x="3" y="0"/>
                </a:lnTo>
                <a:lnTo>
                  <a:pt x="1215" y="107"/>
                </a:lnTo>
                <a:lnTo>
                  <a:pt x="1212" y="14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1" name="iṣ1ïḓé"/>
          <p:cNvSpPr/>
          <p:nvPr/>
        </p:nvSpPr>
        <p:spPr bwMode="auto">
          <a:xfrm>
            <a:off x="2857934" y="2103488"/>
            <a:ext cx="798503" cy="92666"/>
          </a:xfrm>
          <a:custGeom>
            <a:avLst/>
            <a:gdLst>
              <a:gd name="T0" fmla="*/ 1212 w 1215"/>
              <a:gd name="T1" fmla="*/ 141 h 141"/>
              <a:gd name="T2" fmla="*/ 0 w 1215"/>
              <a:gd name="T3" fmla="*/ 34 h 141"/>
              <a:gd name="T4" fmla="*/ 3 w 1215"/>
              <a:gd name="T5" fmla="*/ 0 h 141"/>
              <a:gd name="T6" fmla="*/ 1215 w 1215"/>
              <a:gd name="T7" fmla="*/ 107 h 141"/>
              <a:gd name="T8" fmla="*/ 1212 w 1215"/>
              <a:gd name="T9" fmla="*/ 141 h 141"/>
            </a:gdLst>
            <a:ahLst/>
            <a:cxnLst>
              <a:cxn ang="0">
                <a:pos x="T0" y="T1"/>
              </a:cxn>
              <a:cxn ang="0">
                <a:pos x="T2" y="T3"/>
              </a:cxn>
              <a:cxn ang="0">
                <a:pos x="T4" y="T5"/>
              </a:cxn>
              <a:cxn ang="0">
                <a:pos x="T6" y="T7"/>
              </a:cxn>
              <a:cxn ang="0">
                <a:pos x="T8" y="T9"/>
              </a:cxn>
            </a:cxnLst>
            <a:rect l="0" t="0" r="r" b="b"/>
            <a:pathLst>
              <a:path w="1215" h="141">
                <a:moveTo>
                  <a:pt x="1212" y="141"/>
                </a:moveTo>
                <a:lnTo>
                  <a:pt x="0" y="34"/>
                </a:lnTo>
                <a:lnTo>
                  <a:pt x="3" y="0"/>
                </a:lnTo>
                <a:lnTo>
                  <a:pt x="1215" y="107"/>
                </a:lnTo>
                <a:lnTo>
                  <a:pt x="1212" y="1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2" name="íšḻîḍé"/>
          <p:cNvSpPr/>
          <p:nvPr/>
        </p:nvSpPr>
        <p:spPr bwMode="auto">
          <a:xfrm>
            <a:off x="2851363" y="2171837"/>
            <a:ext cx="799817" cy="92009"/>
          </a:xfrm>
          <a:custGeom>
            <a:avLst/>
            <a:gdLst>
              <a:gd name="T0" fmla="*/ 1214 w 1217"/>
              <a:gd name="T1" fmla="*/ 140 h 140"/>
              <a:gd name="T2" fmla="*/ 0 w 1217"/>
              <a:gd name="T3" fmla="*/ 34 h 140"/>
              <a:gd name="T4" fmla="*/ 4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4"/>
                </a:lnTo>
                <a:lnTo>
                  <a:pt x="4" y="0"/>
                </a:lnTo>
                <a:lnTo>
                  <a:pt x="1217" y="106"/>
                </a:lnTo>
                <a:lnTo>
                  <a:pt x="1214" y="14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3" name="íṥ1ide"/>
          <p:cNvSpPr/>
          <p:nvPr/>
        </p:nvSpPr>
        <p:spPr bwMode="auto">
          <a:xfrm>
            <a:off x="2851363" y="2171837"/>
            <a:ext cx="799817" cy="92009"/>
          </a:xfrm>
          <a:custGeom>
            <a:avLst/>
            <a:gdLst>
              <a:gd name="T0" fmla="*/ 1214 w 1217"/>
              <a:gd name="T1" fmla="*/ 140 h 140"/>
              <a:gd name="T2" fmla="*/ 0 w 1217"/>
              <a:gd name="T3" fmla="*/ 34 h 140"/>
              <a:gd name="T4" fmla="*/ 4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4"/>
                </a:lnTo>
                <a:lnTo>
                  <a:pt x="4" y="0"/>
                </a:lnTo>
                <a:lnTo>
                  <a:pt x="1217" y="106"/>
                </a:lnTo>
                <a:lnTo>
                  <a:pt x="1214"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4" name="iṣḻíḓè"/>
          <p:cNvSpPr/>
          <p:nvPr/>
        </p:nvSpPr>
        <p:spPr bwMode="auto">
          <a:xfrm>
            <a:off x="2845447" y="2236243"/>
            <a:ext cx="799817" cy="92009"/>
          </a:xfrm>
          <a:custGeom>
            <a:avLst/>
            <a:gdLst>
              <a:gd name="T0" fmla="*/ 1214 w 1217"/>
              <a:gd name="T1" fmla="*/ 140 h 140"/>
              <a:gd name="T2" fmla="*/ 0 w 1217"/>
              <a:gd name="T3" fmla="*/ 35 h 140"/>
              <a:gd name="T4" fmla="*/ 3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5"/>
                </a:lnTo>
                <a:lnTo>
                  <a:pt x="3" y="0"/>
                </a:lnTo>
                <a:lnTo>
                  <a:pt x="1217" y="106"/>
                </a:lnTo>
                <a:lnTo>
                  <a:pt x="1214" y="140"/>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5" name="ïSľîḑe"/>
          <p:cNvSpPr/>
          <p:nvPr/>
        </p:nvSpPr>
        <p:spPr bwMode="auto">
          <a:xfrm>
            <a:off x="2845447" y="2236243"/>
            <a:ext cx="799817" cy="92009"/>
          </a:xfrm>
          <a:custGeom>
            <a:avLst/>
            <a:gdLst>
              <a:gd name="T0" fmla="*/ 1214 w 1217"/>
              <a:gd name="T1" fmla="*/ 140 h 140"/>
              <a:gd name="T2" fmla="*/ 0 w 1217"/>
              <a:gd name="T3" fmla="*/ 35 h 140"/>
              <a:gd name="T4" fmla="*/ 3 w 1217"/>
              <a:gd name="T5" fmla="*/ 0 h 140"/>
              <a:gd name="T6" fmla="*/ 1217 w 1217"/>
              <a:gd name="T7" fmla="*/ 106 h 140"/>
              <a:gd name="T8" fmla="*/ 1214 w 1217"/>
              <a:gd name="T9" fmla="*/ 140 h 140"/>
            </a:gdLst>
            <a:ahLst/>
            <a:cxnLst>
              <a:cxn ang="0">
                <a:pos x="T0" y="T1"/>
              </a:cxn>
              <a:cxn ang="0">
                <a:pos x="T2" y="T3"/>
              </a:cxn>
              <a:cxn ang="0">
                <a:pos x="T4" y="T5"/>
              </a:cxn>
              <a:cxn ang="0">
                <a:pos x="T6" y="T7"/>
              </a:cxn>
              <a:cxn ang="0">
                <a:pos x="T8" y="T9"/>
              </a:cxn>
            </a:cxnLst>
            <a:rect l="0" t="0" r="r" b="b"/>
            <a:pathLst>
              <a:path w="1217" h="140">
                <a:moveTo>
                  <a:pt x="1214" y="140"/>
                </a:moveTo>
                <a:lnTo>
                  <a:pt x="0" y="35"/>
                </a:lnTo>
                <a:lnTo>
                  <a:pt x="3" y="0"/>
                </a:lnTo>
                <a:lnTo>
                  <a:pt x="1217" y="106"/>
                </a:lnTo>
                <a:lnTo>
                  <a:pt x="1214"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6" name="íşḻiďe"/>
          <p:cNvSpPr/>
          <p:nvPr/>
        </p:nvSpPr>
        <p:spPr bwMode="auto">
          <a:xfrm>
            <a:off x="2840190" y="2301306"/>
            <a:ext cx="594112" cy="73607"/>
          </a:xfrm>
          <a:custGeom>
            <a:avLst/>
            <a:gdLst>
              <a:gd name="T0" fmla="*/ 901 w 904"/>
              <a:gd name="T1" fmla="*/ 112 h 112"/>
              <a:gd name="T2" fmla="*/ 0 w 904"/>
              <a:gd name="T3" fmla="*/ 34 h 112"/>
              <a:gd name="T4" fmla="*/ 3 w 904"/>
              <a:gd name="T5" fmla="*/ 0 h 112"/>
              <a:gd name="T6" fmla="*/ 904 w 904"/>
              <a:gd name="T7" fmla="*/ 78 h 112"/>
              <a:gd name="T8" fmla="*/ 901 w 904"/>
              <a:gd name="T9" fmla="*/ 112 h 112"/>
            </a:gdLst>
            <a:ahLst/>
            <a:cxnLst>
              <a:cxn ang="0">
                <a:pos x="T0" y="T1"/>
              </a:cxn>
              <a:cxn ang="0">
                <a:pos x="T2" y="T3"/>
              </a:cxn>
              <a:cxn ang="0">
                <a:pos x="T4" y="T5"/>
              </a:cxn>
              <a:cxn ang="0">
                <a:pos x="T6" y="T7"/>
              </a:cxn>
              <a:cxn ang="0">
                <a:pos x="T8" y="T9"/>
              </a:cxn>
            </a:cxnLst>
            <a:rect l="0" t="0" r="r" b="b"/>
            <a:pathLst>
              <a:path w="904" h="112">
                <a:moveTo>
                  <a:pt x="901" y="112"/>
                </a:moveTo>
                <a:lnTo>
                  <a:pt x="0" y="34"/>
                </a:lnTo>
                <a:lnTo>
                  <a:pt x="3" y="0"/>
                </a:lnTo>
                <a:lnTo>
                  <a:pt x="904" y="78"/>
                </a:lnTo>
                <a:lnTo>
                  <a:pt x="901" y="112"/>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7" name="îṧḷíḑe"/>
          <p:cNvSpPr/>
          <p:nvPr/>
        </p:nvSpPr>
        <p:spPr bwMode="auto">
          <a:xfrm>
            <a:off x="2840190" y="2301306"/>
            <a:ext cx="594112" cy="73607"/>
          </a:xfrm>
          <a:custGeom>
            <a:avLst/>
            <a:gdLst>
              <a:gd name="T0" fmla="*/ 901 w 904"/>
              <a:gd name="T1" fmla="*/ 112 h 112"/>
              <a:gd name="T2" fmla="*/ 0 w 904"/>
              <a:gd name="T3" fmla="*/ 34 h 112"/>
              <a:gd name="T4" fmla="*/ 3 w 904"/>
              <a:gd name="T5" fmla="*/ 0 h 112"/>
              <a:gd name="T6" fmla="*/ 904 w 904"/>
              <a:gd name="T7" fmla="*/ 78 h 112"/>
              <a:gd name="T8" fmla="*/ 901 w 904"/>
              <a:gd name="T9" fmla="*/ 112 h 112"/>
            </a:gdLst>
            <a:ahLst/>
            <a:cxnLst>
              <a:cxn ang="0">
                <a:pos x="T0" y="T1"/>
              </a:cxn>
              <a:cxn ang="0">
                <a:pos x="T2" y="T3"/>
              </a:cxn>
              <a:cxn ang="0">
                <a:pos x="T4" y="T5"/>
              </a:cxn>
              <a:cxn ang="0">
                <a:pos x="T6" y="T7"/>
              </a:cxn>
              <a:cxn ang="0">
                <a:pos x="T8" y="T9"/>
              </a:cxn>
            </a:cxnLst>
            <a:rect l="0" t="0" r="r" b="b"/>
            <a:pathLst>
              <a:path w="904" h="112">
                <a:moveTo>
                  <a:pt x="901" y="112"/>
                </a:moveTo>
                <a:lnTo>
                  <a:pt x="0" y="34"/>
                </a:lnTo>
                <a:lnTo>
                  <a:pt x="3" y="0"/>
                </a:lnTo>
                <a:lnTo>
                  <a:pt x="904" y="78"/>
                </a:lnTo>
                <a:lnTo>
                  <a:pt x="901"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8" name="îş1ïḑè"/>
          <p:cNvSpPr/>
          <p:nvPr/>
        </p:nvSpPr>
        <p:spPr bwMode="auto">
          <a:xfrm>
            <a:off x="1868843" y="2879645"/>
            <a:ext cx="63749" cy="63749"/>
          </a:xfrm>
          <a:custGeom>
            <a:avLst/>
            <a:gdLst>
              <a:gd name="T0" fmla="*/ 90 w 97"/>
              <a:gd name="T1" fmla="*/ 97 h 97"/>
              <a:gd name="T2" fmla="*/ 0 w 97"/>
              <a:gd name="T3" fmla="*/ 88 h 97"/>
              <a:gd name="T4" fmla="*/ 8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8" y="0"/>
                </a:lnTo>
                <a:lnTo>
                  <a:pt x="97" y="7"/>
                </a:lnTo>
                <a:lnTo>
                  <a:pt x="90" y="97"/>
                </a:lnTo>
                <a:close/>
              </a:path>
            </a:pathLst>
          </a:custGeom>
          <a:solidFill>
            <a:srgbClr val="75CF3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9" name="ïŝľïdé"/>
          <p:cNvSpPr/>
          <p:nvPr/>
        </p:nvSpPr>
        <p:spPr bwMode="auto">
          <a:xfrm>
            <a:off x="1868843" y="2879645"/>
            <a:ext cx="63749" cy="63749"/>
          </a:xfrm>
          <a:custGeom>
            <a:avLst/>
            <a:gdLst>
              <a:gd name="T0" fmla="*/ 90 w 97"/>
              <a:gd name="T1" fmla="*/ 97 h 97"/>
              <a:gd name="T2" fmla="*/ 0 w 97"/>
              <a:gd name="T3" fmla="*/ 88 h 97"/>
              <a:gd name="T4" fmla="*/ 8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8" y="0"/>
                </a:lnTo>
                <a:lnTo>
                  <a:pt x="97" y="7"/>
                </a:lnTo>
                <a:lnTo>
                  <a:pt x="9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0" name="îṥḷîďé"/>
          <p:cNvSpPr/>
          <p:nvPr/>
        </p:nvSpPr>
        <p:spPr bwMode="auto">
          <a:xfrm>
            <a:off x="1981225" y="2906590"/>
            <a:ext cx="134727" cy="34832"/>
          </a:xfrm>
          <a:custGeom>
            <a:avLst/>
            <a:gdLst>
              <a:gd name="T0" fmla="*/ 203 w 205"/>
              <a:gd name="T1" fmla="*/ 53 h 53"/>
              <a:gd name="T2" fmla="*/ 0 w 205"/>
              <a:gd name="T3" fmla="*/ 34 h 53"/>
              <a:gd name="T4" fmla="*/ 3 w 205"/>
              <a:gd name="T5" fmla="*/ 0 h 53"/>
              <a:gd name="T6" fmla="*/ 205 w 205"/>
              <a:gd name="T7" fmla="*/ 19 h 53"/>
              <a:gd name="T8" fmla="*/ 203 w 205"/>
              <a:gd name="T9" fmla="*/ 53 h 53"/>
            </a:gdLst>
            <a:ahLst/>
            <a:cxnLst>
              <a:cxn ang="0">
                <a:pos x="T0" y="T1"/>
              </a:cxn>
              <a:cxn ang="0">
                <a:pos x="T2" y="T3"/>
              </a:cxn>
              <a:cxn ang="0">
                <a:pos x="T4" y="T5"/>
              </a:cxn>
              <a:cxn ang="0">
                <a:pos x="T6" y="T7"/>
              </a:cxn>
              <a:cxn ang="0">
                <a:pos x="T8" y="T9"/>
              </a:cxn>
            </a:cxnLst>
            <a:rect l="0" t="0" r="r" b="b"/>
            <a:pathLst>
              <a:path w="205" h="53">
                <a:moveTo>
                  <a:pt x="203" y="53"/>
                </a:moveTo>
                <a:lnTo>
                  <a:pt x="0" y="34"/>
                </a:lnTo>
                <a:lnTo>
                  <a:pt x="3" y="0"/>
                </a:lnTo>
                <a:lnTo>
                  <a:pt x="205" y="19"/>
                </a:lnTo>
                <a:lnTo>
                  <a:pt x="203" y="53"/>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1" name="iŝlïḋè"/>
          <p:cNvSpPr/>
          <p:nvPr/>
        </p:nvSpPr>
        <p:spPr bwMode="auto">
          <a:xfrm>
            <a:off x="1981225" y="2906590"/>
            <a:ext cx="134727" cy="34832"/>
          </a:xfrm>
          <a:custGeom>
            <a:avLst/>
            <a:gdLst>
              <a:gd name="T0" fmla="*/ 203 w 205"/>
              <a:gd name="T1" fmla="*/ 53 h 53"/>
              <a:gd name="T2" fmla="*/ 0 w 205"/>
              <a:gd name="T3" fmla="*/ 34 h 53"/>
              <a:gd name="T4" fmla="*/ 3 w 205"/>
              <a:gd name="T5" fmla="*/ 0 h 53"/>
              <a:gd name="T6" fmla="*/ 205 w 205"/>
              <a:gd name="T7" fmla="*/ 19 h 53"/>
              <a:gd name="T8" fmla="*/ 203 w 205"/>
              <a:gd name="T9" fmla="*/ 53 h 53"/>
            </a:gdLst>
            <a:ahLst/>
            <a:cxnLst>
              <a:cxn ang="0">
                <a:pos x="T0" y="T1"/>
              </a:cxn>
              <a:cxn ang="0">
                <a:pos x="T2" y="T3"/>
              </a:cxn>
              <a:cxn ang="0">
                <a:pos x="T4" y="T5"/>
              </a:cxn>
              <a:cxn ang="0">
                <a:pos x="T6" y="T7"/>
              </a:cxn>
              <a:cxn ang="0">
                <a:pos x="T8" y="T9"/>
              </a:cxn>
            </a:cxnLst>
            <a:rect l="0" t="0" r="r" b="b"/>
            <a:pathLst>
              <a:path w="205" h="53">
                <a:moveTo>
                  <a:pt x="203" y="53"/>
                </a:moveTo>
                <a:lnTo>
                  <a:pt x="0" y="34"/>
                </a:lnTo>
                <a:lnTo>
                  <a:pt x="3" y="0"/>
                </a:lnTo>
                <a:lnTo>
                  <a:pt x="205" y="19"/>
                </a:lnTo>
                <a:lnTo>
                  <a:pt x="203"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2" name="ïSļïḍe"/>
          <p:cNvSpPr/>
          <p:nvPr/>
        </p:nvSpPr>
        <p:spPr bwMode="auto">
          <a:xfrm>
            <a:off x="1860299" y="2974283"/>
            <a:ext cx="63749" cy="63749"/>
          </a:xfrm>
          <a:custGeom>
            <a:avLst/>
            <a:gdLst>
              <a:gd name="T0" fmla="*/ 90 w 97"/>
              <a:gd name="T1" fmla="*/ 97 h 97"/>
              <a:gd name="T2" fmla="*/ 0 w 97"/>
              <a:gd name="T3" fmla="*/ 90 h 97"/>
              <a:gd name="T4" fmla="*/ 9 w 97"/>
              <a:gd name="T5" fmla="*/ 0 h 97"/>
              <a:gd name="T6" fmla="*/ 97 w 97"/>
              <a:gd name="T7" fmla="*/ 8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90"/>
                </a:lnTo>
                <a:lnTo>
                  <a:pt x="9" y="0"/>
                </a:lnTo>
                <a:lnTo>
                  <a:pt x="97" y="8"/>
                </a:lnTo>
                <a:lnTo>
                  <a:pt x="90" y="97"/>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3" name="íṣ1ïḓê"/>
          <p:cNvSpPr/>
          <p:nvPr/>
        </p:nvSpPr>
        <p:spPr bwMode="auto">
          <a:xfrm>
            <a:off x="1860299" y="2974283"/>
            <a:ext cx="63749" cy="63749"/>
          </a:xfrm>
          <a:custGeom>
            <a:avLst/>
            <a:gdLst>
              <a:gd name="T0" fmla="*/ 90 w 97"/>
              <a:gd name="T1" fmla="*/ 97 h 97"/>
              <a:gd name="T2" fmla="*/ 0 w 97"/>
              <a:gd name="T3" fmla="*/ 90 h 97"/>
              <a:gd name="T4" fmla="*/ 9 w 97"/>
              <a:gd name="T5" fmla="*/ 0 h 97"/>
              <a:gd name="T6" fmla="*/ 97 w 97"/>
              <a:gd name="T7" fmla="*/ 8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90"/>
                </a:lnTo>
                <a:lnTo>
                  <a:pt x="9" y="0"/>
                </a:lnTo>
                <a:lnTo>
                  <a:pt x="97" y="8"/>
                </a:lnTo>
                <a:lnTo>
                  <a:pt x="9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4" name="ísľiḓê"/>
          <p:cNvSpPr/>
          <p:nvPr/>
        </p:nvSpPr>
        <p:spPr bwMode="auto">
          <a:xfrm>
            <a:off x="1972681" y="3002542"/>
            <a:ext cx="304943" cy="48633"/>
          </a:xfrm>
          <a:custGeom>
            <a:avLst/>
            <a:gdLst>
              <a:gd name="T0" fmla="*/ 461 w 464"/>
              <a:gd name="T1" fmla="*/ 74 h 74"/>
              <a:gd name="T2" fmla="*/ 0 w 464"/>
              <a:gd name="T3" fmla="*/ 34 h 74"/>
              <a:gd name="T4" fmla="*/ 3 w 464"/>
              <a:gd name="T5" fmla="*/ 0 h 74"/>
              <a:gd name="T6" fmla="*/ 464 w 464"/>
              <a:gd name="T7" fmla="*/ 39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39"/>
                </a:lnTo>
                <a:lnTo>
                  <a:pt x="461" y="7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5" name="îṡḷíḑè"/>
          <p:cNvSpPr/>
          <p:nvPr/>
        </p:nvSpPr>
        <p:spPr bwMode="auto">
          <a:xfrm>
            <a:off x="1972681" y="3002542"/>
            <a:ext cx="304943" cy="48633"/>
          </a:xfrm>
          <a:custGeom>
            <a:avLst/>
            <a:gdLst>
              <a:gd name="T0" fmla="*/ 461 w 464"/>
              <a:gd name="T1" fmla="*/ 74 h 74"/>
              <a:gd name="T2" fmla="*/ 0 w 464"/>
              <a:gd name="T3" fmla="*/ 34 h 74"/>
              <a:gd name="T4" fmla="*/ 3 w 464"/>
              <a:gd name="T5" fmla="*/ 0 h 74"/>
              <a:gd name="T6" fmla="*/ 464 w 464"/>
              <a:gd name="T7" fmla="*/ 39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39"/>
                </a:lnTo>
                <a:lnTo>
                  <a:pt x="46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6" name="íSḻïdê"/>
          <p:cNvSpPr/>
          <p:nvPr/>
        </p:nvSpPr>
        <p:spPr bwMode="auto">
          <a:xfrm>
            <a:off x="2150783" y="2839556"/>
            <a:ext cx="128812" cy="33518"/>
          </a:xfrm>
          <a:custGeom>
            <a:avLst/>
            <a:gdLst>
              <a:gd name="T0" fmla="*/ 193 w 196"/>
              <a:gd name="T1" fmla="*/ 51 h 51"/>
              <a:gd name="T2" fmla="*/ 0 w 196"/>
              <a:gd name="T3" fmla="*/ 34 h 51"/>
              <a:gd name="T4" fmla="*/ 3 w 196"/>
              <a:gd name="T5" fmla="*/ 0 h 51"/>
              <a:gd name="T6" fmla="*/ 196 w 196"/>
              <a:gd name="T7" fmla="*/ 17 h 51"/>
              <a:gd name="T8" fmla="*/ 193 w 196"/>
              <a:gd name="T9" fmla="*/ 51 h 51"/>
            </a:gdLst>
            <a:ahLst/>
            <a:cxnLst>
              <a:cxn ang="0">
                <a:pos x="T0" y="T1"/>
              </a:cxn>
              <a:cxn ang="0">
                <a:pos x="T2" y="T3"/>
              </a:cxn>
              <a:cxn ang="0">
                <a:pos x="T4" y="T5"/>
              </a:cxn>
              <a:cxn ang="0">
                <a:pos x="T6" y="T7"/>
              </a:cxn>
              <a:cxn ang="0">
                <a:pos x="T8" y="T9"/>
              </a:cxn>
            </a:cxnLst>
            <a:rect l="0" t="0" r="r" b="b"/>
            <a:pathLst>
              <a:path w="196" h="51">
                <a:moveTo>
                  <a:pt x="193" y="51"/>
                </a:moveTo>
                <a:lnTo>
                  <a:pt x="0" y="34"/>
                </a:lnTo>
                <a:lnTo>
                  <a:pt x="3" y="0"/>
                </a:lnTo>
                <a:lnTo>
                  <a:pt x="196" y="17"/>
                </a:lnTo>
                <a:lnTo>
                  <a:pt x="193" y="51"/>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7" name="ïŝḷîdé"/>
          <p:cNvSpPr/>
          <p:nvPr/>
        </p:nvSpPr>
        <p:spPr bwMode="auto">
          <a:xfrm>
            <a:off x="2150783" y="2839556"/>
            <a:ext cx="128812" cy="33518"/>
          </a:xfrm>
          <a:custGeom>
            <a:avLst/>
            <a:gdLst>
              <a:gd name="T0" fmla="*/ 193 w 196"/>
              <a:gd name="T1" fmla="*/ 51 h 51"/>
              <a:gd name="T2" fmla="*/ 0 w 196"/>
              <a:gd name="T3" fmla="*/ 34 h 51"/>
              <a:gd name="T4" fmla="*/ 3 w 196"/>
              <a:gd name="T5" fmla="*/ 0 h 51"/>
              <a:gd name="T6" fmla="*/ 196 w 196"/>
              <a:gd name="T7" fmla="*/ 17 h 51"/>
              <a:gd name="T8" fmla="*/ 193 w 196"/>
              <a:gd name="T9" fmla="*/ 51 h 51"/>
            </a:gdLst>
            <a:ahLst/>
            <a:cxnLst>
              <a:cxn ang="0">
                <a:pos x="T0" y="T1"/>
              </a:cxn>
              <a:cxn ang="0">
                <a:pos x="T2" y="T3"/>
              </a:cxn>
              <a:cxn ang="0">
                <a:pos x="T4" y="T5"/>
              </a:cxn>
              <a:cxn ang="0">
                <a:pos x="T6" y="T7"/>
              </a:cxn>
              <a:cxn ang="0">
                <a:pos x="T8" y="T9"/>
              </a:cxn>
            </a:cxnLst>
            <a:rect l="0" t="0" r="r" b="b"/>
            <a:pathLst>
              <a:path w="196" h="51">
                <a:moveTo>
                  <a:pt x="193" y="51"/>
                </a:moveTo>
                <a:lnTo>
                  <a:pt x="0" y="34"/>
                </a:lnTo>
                <a:lnTo>
                  <a:pt x="3" y="0"/>
                </a:lnTo>
                <a:lnTo>
                  <a:pt x="196" y="17"/>
                </a:lnTo>
                <a:lnTo>
                  <a:pt x="193"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8" name="îsliḑé"/>
          <p:cNvSpPr/>
          <p:nvPr/>
        </p:nvSpPr>
        <p:spPr bwMode="auto">
          <a:xfrm>
            <a:off x="1807066" y="2374256"/>
            <a:ext cx="53234" cy="383807"/>
          </a:xfrm>
          <a:custGeom>
            <a:avLst/>
            <a:gdLst>
              <a:gd name="T0" fmla="*/ 30 w 81"/>
              <a:gd name="T1" fmla="*/ 584 h 584"/>
              <a:gd name="T2" fmla="*/ 0 w 81"/>
              <a:gd name="T3" fmla="*/ 581 h 584"/>
              <a:gd name="T4" fmla="*/ 51 w 81"/>
              <a:gd name="T5" fmla="*/ 0 h 584"/>
              <a:gd name="T6" fmla="*/ 81 w 81"/>
              <a:gd name="T7" fmla="*/ 3 h 584"/>
              <a:gd name="T8" fmla="*/ 30 w 81"/>
              <a:gd name="T9" fmla="*/ 584 h 584"/>
            </a:gdLst>
            <a:ahLst/>
            <a:cxnLst>
              <a:cxn ang="0">
                <a:pos x="T0" y="T1"/>
              </a:cxn>
              <a:cxn ang="0">
                <a:pos x="T2" y="T3"/>
              </a:cxn>
              <a:cxn ang="0">
                <a:pos x="T4" y="T5"/>
              </a:cxn>
              <a:cxn ang="0">
                <a:pos x="T6" y="T7"/>
              </a:cxn>
              <a:cxn ang="0">
                <a:pos x="T8" y="T9"/>
              </a:cxn>
            </a:cxnLst>
            <a:rect l="0" t="0" r="r" b="b"/>
            <a:pathLst>
              <a:path w="81" h="584">
                <a:moveTo>
                  <a:pt x="30" y="584"/>
                </a:moveTo>
                <a:lnTo>
                  <a:pt x="0" y="581"/>
                </a:lnTo>
                <a:lnTo>
                  <a:pt x="51" y="0"/>
                </a:lnTo>
                <a:lnTo>
                  <a:pt x="81" y="3"/>
                </a:lnTo>
                <a:lnTo>
                  <a:pt x="30" y="584"/>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9" name="îṧḷïḍé"/>
          <p:cNvSpPr/>
          <p:nvPr/>
        </p:nvSpPr>
        <p:spPr bwMode="auto">
          <a:xfrm>
            <a:off x="1807066" y="2374256"/>
            <a:ext cx="53234" cy="383807"/>
          </a:xfrm>
          <a:custGeom>
            <a:avLst/>
            <a:gdLst>
              <a:gd name="T0" fmla="*/ 30 w 81"/>
              <a:gd name="T1" fmla="*/ 584 h 584"/>
              <a:gd name="T2" fmla="*/ 0 w 81"/>
              <a:gd name="T3" fmla="*/ 581 h 584"/>
              <a:gd name="T4" fmla="*/ 51 w 81"/>
              <a:gd name="T5" fmla="*/ 0 h 584"/>
              <a:gd name="T6" fmla="*/ 81 w 81"/>
              <a:gd name="T7" fmla="*/ 3 h 584"/>
              <a:gd name="T8" fmla="*/ 30 w 81"/>
              <a:gd name="T9" fmla="*/ 584 h 584"/>
            </a:gdLst>
            <a:ahLst/>
            <a:cxnLst>
              <a:cxn ang="0">
                <a:pos x="T0" y="T1"/>
              </a:cxn>
              <a:cxn ang="0">
                <a:pos x="T2" y="T3"/>
              </a:cxn>
              <a:cxn ang="0">
                <a:pos x="T4" y="T5"/>
              </a:cxn>
              <a:cxn ang="0">
                <a:pos x="T6" y="T7"/>
              </a:cxn>
              <a:cxn ang="0">
                <a:pos x="T8" y="T9"/>
              </a:cxn>
            </a:cxnLst>
            <a:rect l="0" t="0" r="r" b="b"/>
            <a:pathLst>
              <a:path w="81" h="584">
                <a:moveTo>
                  <a:pt x="30" y="584"/>
                </a:moveTo>
                <a:lnTo>
                  <a:pt x="0" y="581"/>
                </a:lnTo>
                <a:lnTo>
                  <a:pt x="51" y="0"/>
                </a:lnTo>
                <a:lnTo>
                  <a:pt x="81" y="3"/>
                </a:lnTo>
                <a:lnTo>
                  <a:pt x="30" y="5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0" name="í$ḻíḋê"/>
          <p:cNvSpPr/>
          <p:nvPr/>
        </p:nvSpPr>
        <p:spPr bwMode="auto">
          <a:xfrm>
            <a:off x="1826782" y="2531327"/>
            <a:ext cx="40090" cy="228707"/>
          </a:xfrm>
          <a:custGeom>
            <a:avLst/>
            <a:gdLst>
              <a:gd name="T0" fmla="*/ 31 w 61"/>
              <a:gd name="T1" fmla="*/ 348 h 348"/>
              <a:gd name="T2" fmla="*/ 0 w 61"/>
              <a:gd name="T3" fmla="*/ 345 h 348"/>
              <a:gd name="T4" fmla="*/ 31 w 61"/>
              <a:gd name="T5" fmla="*/ 0 h 348"/>
              <a:gd name="T6" fmla="*/ 61 w 61"/>
              <a:gd name="T7" fmla="*/ 3 h 348"/>
              <a:gd name="T8" fmla="*/ 31 w 61"/>
              <a:gd name="T9" fmla="*/ 348 h 348"/>
            </a:gdLst>
            <a:ahLst/>
            <a:cxnLst>
              <a:cxn ang="0">
                <a:pos x="T0" y="T1"/>
              </a:cxn>
              <a:cxn ang="0">
                <a:pos x="T2" y="T3"/>
              </a:cxn>
              <a:cxn ang="0">
                <a:pos x="T4" y="T5"/>
              </a:cxn>
              <a:cxn ang="0">
                <a:pos x="T6" y="T7"/>
              </a:cxn>
              <a:cxn ang="0">
                <a:pos x="T8" y="T9"/>
              </a:cxn>
            </a:cxnLst>
            <a:rect l="0" t="0" r="r" b="b"/>
            <a:pathLst>
              <a:path w="61" h="348">
                <a:moveTo>
                  <a:pt x="31" y="348"/>
                </a:moveTo>
                <a:lnTo>
                  <a:pt x="0" y="345"/>
                </a:lnTo>
                <a:lnTo>
                  <a:pt x="31" y="0"/>
                </a:lnTo>
                <a:lnTo>
                  <a:pt x="61" y="3"/>
                </a:lnTo>
                <a:lnTo>
                  <a:pt x="31" y="348"/>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1" name="îṡľíḍè"/>
          <p:cNvSpPr/>
          <p:nvPr/>
        </p:nvSpPr>
        <p:spPr bwMode="auto">
          <a:xfrm>
            <a:off x="1826782" y="2531327"/>
            <a:ext cx="40090" cy="228707"/>
          </a:xfrm>
          <a:custGeom>
            <a:avLst/>
            <a:gdLst>
              <a:gd name="T0" fmla="*/ 31 w 61"/>
              <a:gd name="T1" fmla="*/ 348 h 348"/>
              <a:gd name="T2" fmla="*/ 0 w 61"/>
              <a:gd name="T3" fmla="*/ 345 h 348"/>
              <a:gd name="T4" fmla="*/ 31 w 61"/>
              <a:gd name="T5" fmla="*/ 0 h 348"/>
              <a:gd name="T6" fmla="*/ 61 w 61"/>
              <a:gd name="T7" fmla="*/ 3 h 348"/>
              <a:gd name="T8" fmla="*/ 31 w 61"/>
              <a:gd name="T9" fmla="*/ 348 h 348"/>
            </a:gdLst>
            <a:ahLst/>
            <a:cxnLst>
              <a:cxn ang="0">
                <a:pos x="T0" y="T1"/>
              </a:cxn>
              <a:cxn ang="0">
                <a:pos x="T2" y="T3"/>
              </a:cxn>
              <a:cxn ang="0">
                <a:pos x="T4" y="T5"/>
              </a:cxn>
              <a:cxn ang="0">
                <a:pos x="T6" y="T7"/>
              </a:cxn>
              <a:cxn ang="0">
                <a:pos x="T8" y="T9"/>
              </a:cxn>
            </a:cxnLst>
            <a:rect l="0" t="0" r="r" b="b"/>
            <a:pathLst>
              <a:path w="61" h="348">
                <a:moveTo>
                  <a:pt x="31" y="348"/>
                </a:moveTo>
                <a:lnTo>
                  <a:pt x="0" y="345"/>
                </a:lnTo>
                <a:lnTo>
                  <a:pt x="31" y="0"/>
                </a:lnTo>
                <a:lnTo>
                  <a:pt x="61" y="3"/>
                </a:lnTo>
                <a:lnTo>
                  <a:pt x="31" y="3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2" name="íṥľide"/>
          <p:cNvSpPr/>
          <p:nvPr/>
        </p:nvSpPr>
        <p:spPr bwMode="auto">
          <a:xfrm>
            <a:off x="1879358" y="2440633"/>
            <a:ext cx="47319" cy="322687"/>
          </a:xfrm>
          <a:custGeom>
            <a:avLst/>
            <a:gdLst>
              <a:gd name="T0" fmla="*/ 29 w 72"/>
              <a:gd name="T1" fmla="*/ 491 h 491"/>
              <a:gd name="T2" fmla="*/ 0 w 72"/>
              <a:gd name="T3" fmla="*/ 488 h 491"/>
              <a:gd name="T4" fmla="*/ 42 w 72"/>
              <a:gd name="T5" fmla="*/ 0 h 491"/>
              <a:gd name="T6" fmla="*/ 72 w 72"/>
              <a:gd name="T7" fmla="*/ 3 h 491"/>
              <a:gd name="T8" fmla="*/ 29 w 72"/>
              <a:gd name="T9" fmla="*/ 491 h 491"/>
            </a:gdLst>
            <a:ahLst/>
            <a:cxnLst>
              <a:cxn ang="0">
                <a:pos x="T0" y="T1"/>
              </a:cxn>
              <a:cxn ang="0">
                <a:pos x="T2" y="T3"/>
              </a:cxn>
              <a:cxn ang="0">
                <a:pos x="T4" y="T5"/>
              </a:cxn>
              <a:cxn ang="0">
                <a:pos x="T6" y="T7"/>
              </a:cxn>
              <a:cxn ang="0">
                <a:pos x="T8" y="T9"/>
              </a:cxn>
            </a:cxnLst>
            <a:rect l="0" t="0" r="r" b="b"/>
            <a:pathLst>
              <a:path w="72" h="491">
                <a:moveTo>
                  <a:pt x="29" y="491"/>
                </a:moveTo>
                <a:lnTo>
                  <a:pt x="0" y="488"/>
                </a:lnTo>
                <a:lnTo>
                  <a:pt x="42" y="0"/>
                </a:lnTo>
                <a:lnTo>
                  <a:pt x="72" y="3"/>
                </a:lnTo>
                <a:lnTo>
                  <a:pt x="29" y="491"/>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3" name="iṥ1ïḍé"/>
          <p:cNvSpPr/>
          <p:nvPr/>
        </p:nvSpPr>
        <p:spPr bwMode="auto">
          <a:xfrm>
            <a:off x="1879358" y="2440633"/>
            <a:ext cx="47319" cy="322687"/>
          </a:xfrm>
          <a:custGeom>
            <a:avLst/>
            <a:gdLst>
              <a:gd name="T0" fmla="*/ 29 w 72"/>
              <a:gd name="T1" fmla="*/ 491 h 491"/>
              <a:gd name="T2" fmla="*/ 0 w 72"/>
              <a:gd name="T3" fmla="*/ 488 h 491"/>
              <a:gd name="T4" fmla="*/ 42 w 72"/>
              <a:gd name="T5" fmla="*/ 0 h 491"/>
              <a:gd name="T6" fmla="*/ 72 w 72"/>
              <a:gd name="T7" fmla="*/ 3 h 491"/>
              <a:gd name="T8" fmla="*/ 29 w 72"/>
              <a:gd name="T9" fmla="*/ 491 h 491"/>
            </a:gdLst>
            <a:ahLst/>
            <a:cxnLst>
              <a:cxn ang="0">
                <a:pos x="T0" y="T1"/>
              </a:cxn>
              <a:cxn ang="0">
                <a:pos x="T2" y="T3"/>
              </a:cxn>
              <a:cxn ang="0">
                <a:pos x="T4" y="T5"/>
              </a:cxn>
              <a:cxn ang="0">
                <a:pos x="T6" y="T7"/>
              </a:cxn>
              <a:cxn ang="0">
                <a:pos x="T8" y="T9"/>
              </a:cxn>
            </a:cxnLst>
            <a:rect l="0" t="0" r="r" b="b"/>
            <a:pathLst>
              <a:path w="72" h="491">
                <a:moveTo>
                  <a:pt x="29" y="491"/>
                </a:moveTo>
                <a:lnTo>
                  <a:pt x="0" y="488"/>
                </a:lnTo>
                <a:lnTo>
                  <a:pt x="42" y="0"/>
                </a:lnTo>
                <a:lnTo>
                  <a:pt x="72" y="3"/>
                </a:lnTo>
                <a:lnTo>
                  <a:pt x="29" y="4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4" name="îṥḻíḓê"/>
          <p:cNvSpPr/>
          <p:nvPr/>
        </p:nvSpPr>
        <p:spPr bwMode="auto">
          <a:xfrm>
            <a:off x="1898417" y="2489266"/>
            <a:ext cx="44690" cy="276026"/>
          </a:xfrm>
          <a:custGeom>
            <a:avLst/>
            <a:gdLst>
              <a:gd name="T0" fmla="*/ 30 w 68"/>
              <a:gd name="T1" fmla="*/ 420 h 420"/>
              <a:gd name="T2" fmla="*/ 0 w 68"/>
              <a:gd name="T3" fmla="*/ 417 h 420"/>
              <a:gd name="T4" fmla="*/ 36 w 68"/>
              <a:gd name="T5" fmla="*/ 0 h 420"/>
              <a:gd name="T6" fmla="*/ 68 w 68"/>
              <a:gd name="T7" fmla="*/ 3 h 420"/>
              <a:gd name="T8" fmla="*/ 30 w 68"/>
              <a:gd name="T9" fmla="*/ 420 h 420"/>
            </a:gdLst>
            <a:ahLst/>
            <a:cxnLst>
              <a:cxn ang="0">
                <a:pos x="T0" y="T1"/>
              </a:cxn>
              <a:cxn ang="0">
                <a:pos x="T2" y="T3"/>
              </a:cxn>
              <a:cxn ang="0">
                <a:pos x="T4" y="T5"/>
              </a:cxn>
              <a:cxn ang="0">
                <a:pos x="T6" y="T7"/>
              </a:cxn>
              <a:cxn ang="0">
                <a:pos x="T8" y="T9"/>
              </a:cxn>
            </a:cxnLst>
            <a:rect l="0" t="0" r="r" b="b"/>
            <a:pathLst>
              <a:path w="68" h="420">
                <a:moveTo>
                  <a:pt x="30" y="420"/>
                </a:moveTo>
                <a:lnTo>
                  <a:pt x="0" y="417"/>
                </a:lnTo>
                <a:lnTo>
                  <a:pt x="36" y="0"/>
                </a:lnTo>
                <a:lnTo>
                  <a:pt x="68" y="3"/>
                </a:lnTo>
                <a:lnTo>
                  <a:pt x="30" y="420"/>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5" name="îṩļiḑê"/>
          <p:cNvSpPr/>
          <p:nvPr/>
        </p:nvSpPr>
        <p:spPr bwMode="auto">
          <a:xfrm>
            <a:off x="1898417" y="2489266"/>
            <a:ext cx="44690" cy="276026"/>
          </a:xfrm>
          <a:custGeom>
            <a:avLst/>
            <a:gdLst>
              <a:gd name="T0" fmla="*/ 30 w 68"/>
              <a:gd name="T1" fmla="*/ 420 h 420"/>
              <a:gd name="T2" fmla="*/ 0 w 68"/>
              <a:gd name="T3" fmla="*/ 417 h 420"/>
              <a:gd name="T4" fmla="*/ 36 w 68"/>
              <a:gd name="T5" fmla="*/ 0 h 420"/>
              <a:gd name="T6" fmla="*/ 68 w 68"/>
              <a:gd name="T7" fmla="*/ 3 h 420"/>
              <a:gd name="T8" fmla="*/ 30 w 68"/>
              <a:gd name="T9" fmla="*/ 420 h 420"/>
            </a:gdLst>
            <a:ahLst/>
            <a:cxnLst>
              <a:cxn ang="0">
                <a:pos x="T0" y="T1"/>
              </a:cxn>
              <a:cxn ang="0">
                <a:pos x="T2" y="T3"/>
              </a:cxn>
              <a:cxn ang="0">
                <a:pos x="T4" y="T5"/>
              </a:cxn>
              <a:cxn ang="0">
                <a:pos x="T6" y="T7"/>
              </a:cxn>
              <a:cxn ang="0">
                <a:pos x="T8" y="T9"/>
              </a:cxn>
            </a:cxnLst>
            <a:rect l="0" t="0" r="r" b="b"/>
            <a:pathLst>
              <a:path w="68" h="420">
                <a:moveTo>
                  <a:pt x="30" y="420"/>
                </a:moveTo>
                <a:lnTo>
                  <a:pt x="0" y="417"/>
                </a:lnTo>
                <a:lnTo>
                  <a:pt x="36" y="0"/>
                </a:lnTo>
                <a:lnTo>
                  <a:pt x="68" y="3"/>
                </a:lnTo>
                <a:lnTo>
                  <a:pt x="30" y="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6" name="ïṡľïdé"/>
          <p:cNvSpPr/>
          <p:nvPr/>
        </p:nvSpPr>
        <p:spPr bwMode="auto">
          <a:xfrm>
            <a:off x="1950336" y="2589162"/>
            <a:ext cx="35489" cy="180731"/>
          </a:xfrm>
          <a:custGeom>
            <a:avLst/>
            <a:gdLst>
              <a:gd name="T0" fmla="*/ 30 w 54"/>
              <a:gd name="T1" fmla="*/ 275 h 275"/>
              <a:gd name="T2" fmla="*/ 0 w 54"/>
              <a:gd name="T3" fmla="*/ 272 h 275"/>
              <a:gd name="T4" fmla="*/ 24 w 54"/>
              <a:gd name="T5" fmla="*/ 0 h 275"/>
              <a:gd name="T6" fmla="*/ 54 w 54"/>
              <a:gd name="T7" fmla="*/ 3 h 275"/>
              <a:gd name="T8" fmla="*/ 30 w 54"/>
              <a:gd name="T9" fmla="*/ 275 h 275"/>
            </a:gdLst>
            <a:ahLst/>
            <a:cxnLst>
              <a:cxn ang="0">
                <a:pos x="T0" y="T1"/>
              </a:cxn>
              <a:cxn ang="0">
                <a:pos x="T2" y="T3"/>
              </a:cxn>
              <a:cxn ang="0">
                <a:pos x="T4" y="T5"/>
              </a:cxn>
              <a:cxn ang="0">
                <a:pos x="T6" y="T7"/>
              </a:cxn>
              <a:cxn ang="0">
                <a:pos x="T8" y="T9"/>
              </a:cxn>
            </a:cxnLst>
            <a:rect l="0" t="0" r="r" b="b"/>
            <a:pathLst>
              <a:path w="54" h="275">
                <a:moveTo>
                  <a:pt x="30" y="275"/>
                </a:moveTo>
                <a:lnTo>
                  <a:pt x="0" y="272"/>
                </a:lnTo>
                <a:lnTo>
                  <a:pt x="24" y="0"/>
                </a:lnTo>
                <a:lnTo>
                  <a:pt x="54" y="3"/>
                </a:lnTo>
                <a:lnTo>
                  <a:pt x="30" y="275"/>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7" name="iṡḷïḓe"/>
          <p:cNvSpPr/>
          <p:nvPr/>
        </p:nvSpPr>
        <p:spPr bwMode="auto">
          <a:xfrm>
            <a:off x="1950336" y="2589162"/>
            <a:ext cx="35489" cy="180731"/>
          </a:xfrm>
          <a:custGeom>
            <a:avLst/>
            <a:gdLst>
              <a:gd name="T0" fmla="*/ 30 w 54"/>
              <a:gd name="T1" fmla="*/ 275 h 275"/>
              <a:gd name="T2" fmla="*/ 0 w 54"/>
              <a:gd name="T3" fmla="*/ 272 h 275"/>
              <a:gd name="T4" fmla="*/ 24 w 54"/>
              <a:gd name="T5" fmla="*/ 0 h 275"/>
              <a:gd name="T6" fmla="*/ 54 w 54"/>
              <a:gd name="T7" fmla="*/ 3 h 275"/>
              <a:gd name="T8" fmla="*/ 30 w 54"/>
              <a:gd name="T9" fmla="*/ 275 h 275"/>
            </a:gdLst>
            <a:ahLst/>
            <a:cxnLst>
              <a:cxn ang="0">
                <a:pos x="T0" y="T1"/>
              </a:cxn>
              <a:cxn ang="0">
                <a:pos x="T2" y="T3"/>
              </a:cxn>
              <a:cxn ang="0">
                <a:pos x="T4" y="T5"/>
              </a:cxn>
              <a:cxn ang="0">
                <a:pos x="T6" y="T7"/>
              </a:cxn>
              <a:cxn ang="0">
                <a:pos x="T8" y="T9"/>
              </a:cxn>
            </a:cxnLst>
            <a:rect l="0" t="0" r="r" b="b"/>
            <a:pathLst>
              <a:path w="54" h="275">
                <a:moveTo>
                  <a:pt x="30" y="275"/>
                </a:moveTo>
                <a:lnTo>
                  <a:pt x="0" y="272"/>
                </a:lnTo>
                <a:lnTo>
                  <a:pt x="24" y="0"/>
                </a:lnTo>
                <a:lnTo>
                  <a:pt x="54" y="3"/>
                </a:lnTo>
                <a:lnTo>
                  <a:pt x="30" y="2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8" name="iśḷîďê"/>
          <p:cNvSpPr/>
          <p:nvPr/>
        </p:nvSpPr>
        <p:spPr bwMode="auto">
          <a:xfrm>
            <a:off x="1970052" y="2553015"/>
            <a:ext cx="39432" cy="218849"/>
          </a:xfrm>
          <a:custGeom>
            <a:avLst/>
            <a:gdLst>
              <a:gd name="T0" fmla="*/ 30 w 60"/>
              <a:gd name="T1" fmla="*/ 333 h 333"/>
              <a:gd name="T2" fmla="*/ 0 w 60"/>
              <a:gd name="T3" fmla="*/ 330 h 333"/>
              <a:gd name="T4" fmla="*/ 30 w 60"/>
              <a:gd name="T5" fmla="*/ 0 h 333"/>
              <a:gd name="T6" fmla="*/ 60 w 60"/>
              <a:gd name="T7" fmla="*/ 3 h 333"/>
              <a:gd name="T8" fmla="*/ 30 w 60"/>
              <a:gd name="T9" fmla="*/ 333 h 333"/>
            </a:gdLst>
            <a:ahLst/>
            <a:cxnLst>
              <a:cxn ang="0">
                <a:pos x="T0" y="T1"/>
              </a:cxn>
              <a:cxn ang="0">
                <a:pos x="T2" y="T3"/>
              </a:cxn>
              <a:cxn ang="0">
                <a:pos x="T4" y="T5"/>
              </a:cxn>
              <a:cxn ang="0">
                <a:pos x="T6" y="T7"/>
              </a:cxn>
              <a:cxn ang="0">
                <a:pos x="T8" y="T9"/>
              </a:cxn>
            </a:cxnLst>
            <a:rect l="0" t="0" r="r" b="b"/>
            <a:pathLst>
              <a:path w="60" h="333">
                <a:moveTo>
                  <a:pt x="30" y="333"/>
                </a:moveTo>
                <a:lnTo>
                  <a:pt x="0" y="330"/>
                </a:lnTo>
                <a:lnTo>
                  <a:pt x="30" y="0"/>
                </a:lnTo>
                <a:lnTo>
                  <a:pt x="60" y="3"/>
                </a:lnTo>
                <a:lnTo>
                  <a:pt x="30" y="333"/>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69" name="îṩḻíďé"/>
          <p:cNvSpPr/>
          <p:nvPr/>
        </p:nvSpPr>
        <p:spPr bwMode="auto">
          <a:xfrm>
            <a:off x="1970052" y="2553015"/>
            <a:ext cx="39432" cy="218849"/>
          </a:xfrm>
          <a:custGeom>
            <a:avLst/>
            <a:gdLst>
              <a:gd name="T0" fmla="*/ 30 w 60"/>
              <a:gd name="T1" fmla="*/ 333 h 333"/>
              <a:gd name="T2" fmla="*/ 0 w 60"/>
              <a:gd name="T3" fmla="*/ 330 h 333"/>
              <a:gd name="T4" fmla="*/ 30 w 60"/>
              <a:gd name="T5" fmla="*/ 0 h 333"/>
              <a:gd name="T6" fmla="*/ 60 w 60"/>
              <a:gd name="T7" fmla="*/ 3 h 333"/>
              <a:gd name="T8" fmla="*/ 30 w 60"/>
              <a:gd name="T9" fmla="*/ 333 h 333"/>
            </a:gdLst>
            <a:ahLst/>
            <a:cxnLst>
              <a:cxn ang="0">
                <a:pos x="T0" y="T1"/>
              </a:cxn>
              <a:cxn ang="0">
                <a:pos x="T2" y="T3"/>
              </a:cxn>
              <a:cxn ang="0">
                <a:pos x="T4" y="T5"/>
              </a:cxn>
              <a:cxn ang="0">
                <a:pos x="T6" y="T7"/>
              </a:cxn>
              <a:cxn ang="0">
                <a:pos x="T8" y="T9"/>
              </a:cxn>
            </a:cxnLst>
            <a:rect l="0" t="0" r="r" b="b"/>
            <a:pathLst>
              <a:path w="60" h="333">
                <a:moveTo>
                  <a:pt x="30" y="333"/>
                </a:moveTo>
                <a:lnTo>
                  <a:pt x="0" y="330"/>
                </a:lnTo>
                <a:lnTo>
                  <a:pt x="30" y="0"/>
                </a:lnTo>
                <a:lnTo>
                  <a:pt x="60" y="3"/>
                </a:lnTo>
                <a:lnTo>
                  <a:pt x="30" y="3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0" name="ïṡļîḓê"/>
          <p:cNvSpPr/>
          <p:nvPr/>
        </p:nvSpPr>
        <p:spPr bwMode="auto">
          <a:xfrm>
            <a:off x="2021314" y="2520155"/>
            <a:ext cx="42719" cy="256310"/>
          </a:xfrm>
          <a:custGeom>
            <a:avLst/>
            <a:gdLst>
              <a:gd name="T0" fmla="*/ 32 w 65"/>
              <a:gd name="T1" fmla="*/ 390 h 390"/>
              <a:gd name="T2" fmla="*/ 0 w 65"/>
              <a:gd name="T3" fmla="*/ 387 h 390"/>
              <a:gd name="T4" fmla="*/ 35 w 65"/>
              <a:gd name="T5" fmla="*/ 0 h 390"/>
              <a:gd name="T6" fmla="*/ 65 w 65"/>
              <a:gd name="T7" fmla="*/ 3 h 390"/>
              <a:gd name="T8" fmla="*/ 32 w 65"/>
              <a:gd name="T9" fmla="*/ 390 h 390"/>
            </a:gdLst>
            <a:ahLst/>
            <a:cxnLst>
              <a:cxn ang="0">
                <a:pos x="T0" y="T1"/>
              </a:cxn>
              <a:cxn ang="0">
                <a:pos x="T2" y="T3"/>
              </a:cxn>
              <a:cxn ang="0">
                <a:pos x="T4" y="T5"/>
              </a:cxn>
              <a:cxn ang="0">
                <a:pos x="T6" y="T7"/>
              </a:cxn>
              <a:cxn ang="0">
                <a:pos x="T8" y="T9"/>
              </a:cxn>
            </a:cxnLst>
            <a:rect l="0" t="0" r="r" b="b"/>
            <a:pathLst>
              <a:path w="65" h="390">
                <a:moveTo>
                  <a:pt x="32" y="390"/>
                </a:moveTo>
                <a:lnTo>
                  <a:pt x="0" y="387"/>
                </a:lnTo>
                <a:lnTo>
                  <a:pt x="35" y="0"/>
                </a:lnTo>
                <a:lnTo>
                  <a:pt x="65" y="3"/>
                </a:lnTo>
                <a:lnTo>
                  <a:pt x="32" y="390"/>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1" name="îśḻíḋé"/>
          <p:cNvSpPr/>
          <p:nvPr/>
        </p:nvSpPr>
        <p:spPr bwMode="auto">
          <a:xfrm>
            <a:off x="2021314" y="2520155"/>
            <a:ext cx="42719" cy="256310"/>
          </a:xfrm>
          <a:custGeom>
            <a:avLst/>
            <a:gdLst>
              <a:gd name="T0" fmla="*/ 32 w 65"/>
              <a:gd name="T1" fmla="*/ 390 h 390"/>
              <a:gd name="T2" fmla="*/ 0 w 65"/>
              <a:gd name="T3" fmla="*/ 387 h 390"/>
              <a:gd name="T4" fmla="*/ 35 w 65"/>
              <a:gd name="T5" fmla="*/ 0 h 390"/>
              <a:gd name="T6" fmla="*/ 65 w 65"/>
              <a:gd name="T7" fmla="*/ 3 h 390"/>
              <a:gd name="T8" fmla="*/ 32 w 65"/>
              <a:gd name="T9" fmla="*/ 390 h 390"/>
            </a:gdLst>
            <a:ahLst/>
            <a:cxnLst>
              <a:cxn ang="0">
                <a:pos x="T0" y="T1"/>
              </a:cxn>
              <a:cxn ang="0">
                <a:pos x="T2" y="T3"/>
              </a:cxn>
              <a:cxn ang="0">
                <a:pos x="T4" y="T5"/>
              </a:cxn>
              <a:cxn ang="0">
                <a:pos x="T6" y="T7"/>
              </a:cxn>
              <a:cxn ang="0">
                <a:pos x="T8" y="T9"/>
              </a:cxn>
            </a:cxnLst>
            <a:rect l="0" t="0" r="r" b="b"/>
            <a:pathLst>
              <a:path w="65" h="390">
                <a:moveTo>
                  <a:pt x="32" y="390"/>
                </a:moveTo>
                <a:lnTo>
                  <a:pt x="0" y="387"/>
                </a:lnTo>
                <a:lnTo>
                  <a:pt x="35" y="0"/>
                </a:lnTo>
                <a:lnTo>
                  <a:pt x="65" y="3"/>
                </a:lnTo>
                <a:lnTo>
                  <a:pt x="32" y="3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2" name="îsľíḓê"/>
          <p:cNvSpPr/>
          <p:nvPr/>
        </p:nvSpPr>
        <p:spPr bwMode="auto">
          <a:xfrm>
            <a:off x="2042345" y="2707458"/>
            <a:ext cx="24974" cy="70978"/>
          </a:xfrm>
          <a:custGeom>
            <a:avLst/>
            <a:gdLst>
              <a:gd name="T0" fmla="*/ 30 w 38"/>
              <a:gd name="T1" fmla="*/ 108 h 108"/>
              <a:gd name="T2" fmla="*/ 0 w 38"/>
              <a:gd name="T3" fmla="*/ 105 h 108"/>
              <a:gd name="T4" fmla="*/ 8 w 38"/>
              <a:gd name="T5" fmla="*/ 0 h 108"/>
              <a:gd name="T6" fmla="*/ 38 w 38"/>
              <a:gd name="T7" fmla="*/ 3 h 108"/>
              <a:gd name="T8" fmla="*/ 30 w 38"/>
              <a:gd name="T9" fmla="*/ 108 h 108"/>
            </a:gdLst>
            <a:ahLst/>
            <a:cxnLst>
              <a:cxn ang="0">
                <a:pos x="T0" y="T1"/>
              </a:cxn>
              <a:cxn ang="0">
                <a:pos x="T2" y="T3"/>
              </a:cxn>
              <a:cxn ang="0">
                <a:pos x="T4" y="T5"/>
              </a:cxn>
              <a:cxn ang="0">
                <a:pos x="T6" y="T7"/>
              </a:cxn>
              <a:cxn ang="0">
                <a:pos x="T8" y="T9"/>
              </a:cxn>
            </a:cxnLst>
            <a:rect l="0" t="0" r="r" b="b"/>
            <a:pathLst>
              <a:path w="38" h="108">
                <a:moveTo>
                  <a:pt x="30" y="108"/>
                </a:moveTo>
                <a:lnTo>
                  <a:pt x="0" y="105"/>
                </a:lnTo>
                <a:lnTo>
                  <a:pt x="8" y="0"/>
                </a:lnTo>
                <a:lnTo>
                  <a:pt x="38" y="3"/>
                </a:lnTo>
                <a:lnTo>
                  <a:pt x="30" y="108"/>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3" name="ïṥḷïḋé"/>
          <p:cNvSpPr/>
          <p:nvPr/>
        </p:nvSpPr>
        <p:spPr bwMode="auto">
          <a:xfrm>
            <a:off x="2042345" y="2707458"/>
            <a:ext cx="24974" cy="70978"/>
          </a:xfrm>
          <a:custGeom>
            <a:avLst/>
            <a:gdLst>
              <a:gd name="T0" fmla="*/ 30 w 38"/>
              <a:gd name="T1" fmla="*/ 108 h 108"/>
              <a:gd name="T2" fmla="*/ 0 w 38"/>
              <a:gd name="T3" fmla="*/ 105 h 108"/>
              <a:gd name="T4" fmla="*/ 8 w 38"/>
              <a:gd name="T5" fmla="*/ 0 h 108"/>
              <a:gd name="T6" fmla="*/ 38 w 38"/>
              <a:gd name="T7" fmla="*/ 3 h 108"/>
              <a:gd name="T8" fmla="*/ 30 w 38"/>
              <a:gd name="T9" fmla="*/ 108 h 108"/>
            </a:gdLst>
            <a:ahLst/>
            <a:cxnLst>
              <a:cxn ang="0">
                <a:pos x="T0" y="T1"/>
              </a:cxn>
              <a:cxn ang="0">
                <a:pos x="T2" y="T3"/>
              </a:cxn>
              <a:cxn ang="0">
                <a:pos x="T4" y="T5"/>
              </a:cxn>
              <a:cxn ang="0">
                <a:pos x="T6" y="T7"/>
              </a:cxn>
              <a:cxn ang="0">
                <a:pos x="T8" y="T9"/>
              </a:cxn>
            </a:cxnLst>
            <a:rect l="0" t="0" r="r" b="b"/>
            <a:pathLst>
              <a:path w="38" h="108">
                <a:moveTo>
                  <a:pt x="30" y="108"/>
                </a:moveTo>
                <a:lnTo>
                  <a:pt x="0" y="105"/>
                </a:lnTo>
                <a:lnTo>
                  <a:pt x="8" y="0"/>
                </a:lnTo>
                <a:lnTo>
                  <a:pt x="38" y="3"/>
                </a:lnTo>
                <a:lnTo>
                  <a:pt x="30" y="1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4" name="ïṧļïḍe"/>
          <p:cNvSpPr/>
          <p:nvPr/>
        </p:nvSpPr>
        <p:spPr bwMode="auto">
          <a:xfrm>
            <a:off x="2093607" y="2443262"/>
            <a:ext cx="49948" cy="339117"/>
          </a:xfrm>
          <a:custGeom>
            <a:avLst/>
            <a:gdLst>
              <a:gd name="T0" fmla="*/ 30 w 76"/>
              <a:gd name="T1" fmla="*/ 516 h 516"/>
              <a:gd name="T2" fmla="*/ 0 w 76"/>
              <a:gd name="T3" fmla="*/ 514 h 516"/>
              <a:gd name="T4" fmla="*/ 44 w 76"/>
              <a:gd name="T5" fmla="*/ 0 h 516"/>
              <a:gd name="T6" fmla="*/ 76 w 76"/>
              <a:gd name="T7" fmla="*/ 3 h 516"/>
              <a:gd name="T8" fmla="*/ 30 w 76"/>
              <a:gd name="T9" fmla="*/ 516 h 516"/>
            </a:gdLst>
            <a:ahLst/>
            <a:cxnLst>
              <a:cxn ang="0">
                <a:pos x="T0" y="T1"/>
              </a:cxn>
              <a:cxn ang="0">
                <a:pos x="T2" y="T3"/>
              </a:cxn>
              <a:cxn ang="0">
                <a:pos x="T4" y="T5"/>
              </a:cxn>
              <a:cxn ang="0">
                <a:pos x="T6" y="T7"/>
              </a:cxn>
              <a:cxn ang="0">
                <a:pos x="T8" y="T9"/>
              </a:cxn>
            </a:cxnLst>
            <a:rect l="0" t="0" r="r" b="b"/>
            <a:pathLst>
              <a:path w="76" h="516">
                <a:moveTo>
                  <a:pt x="30" y="516"/>
                </a:moveTo>
                <a:lnTo>
                  <a:pt x="0" y="514"/>
                </a:lnTo>
                <a:lnTo>
                  <a:pt x="44" y="0"/>
                </a:lnTo>
                <a:lnTo>
                  <a:pt x="76" y="3"/>
                </a:lnTo>
                <a:lnTo>
                  <a:pt x="30" y="516"/>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5" name="iṣļîdê"/>
          <p:cNvSpPr/>
          <p:nvPr/>
        </p:nvSpPr>
        <p:spPr bwMode="auto">
          <a:xfrm>
            <a:off x="2093607" y="2443262"/>
            <a:ext cx="49948" cy="339117"/>
          </a:xfrm>
          <a:custGeom>
            <a:avLst/>
            <a:gdLst>
              <a:gd name="T0" fmla="*/ 30 w 76"/>
              <a:gd name="T1" fmla="*/ 516 h 516"/>
              <a:gd name="T2" fmla="*/ 0 w 76"/>
              <a:gd name="T3" fmla="*/ 514 h 516"/>
              <a:gd name="T4" fmla="*/ 44 w 76"/>
              <a:gd name="T5" fmla="*/ 0 h 516"/>
              <a:gd name="T6" fmla="*/ 76 w 76"/>
              <a:gd name="T7" fmla="*/ 3 h 516"/>
              <a:gd name="T8" fmla="*/ 30 w 76"/>
              <a:gd name="T9" fmla="*/ 516 h 516"/>
            </a:gdLst>
            <a:ahLst/>
            <a:cxnLst>
              <a:cxn ang="0">
                <a:pos x="T0" y="T1"/>
              </a:cxn>
              <a:cxn ang="0">
                <a:pos x="T2" y="T3"/>
              </a:cxn>
              <a:cxn ang="0">
                <a:pos x="T4" y="T5"/>
              </a:cxn>
              <a:cxn ang="0">
                <a:pos x="T6" y="T7"/>
              </a:cxn>
              <a:cxn ang="0">
                <a:pos x="T8" y="T9"/>
              </a:cxn>
            </a:cxnLst>
            <a:rect l="0" t="0" r="r" b="b"/>
            <a:pathLst>
              <a:path w="76" h="516">
                <a:moveTo>
                  <a:pt x="30" y="516"/>
                </a:moveTo>
                <a:lnTo>
                  <a:pt x="0" y="514"/>
                </a:lnTo>
                <a:lnTo>
                  <a:pt x="44" y="0"/>
                </a:lnTo>
                <a:lnTo>
                  <a:pt x="76" y="3"/>
                </a:lnTo>
                <a:lnTo>
                  <a:pt x="30" y="5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6" name="iśļïḋè"/>
          <p:cNvSpPr/>
          <p:nvPr/>
        </p:nvSpPr>
        <p:spPr bwMode="auto">
          <a:xfrm>
            <a:off x="2113323" y="2405145"/>
            <a:ext cx="53234" cy="379207"/>
          </a:xfrm>
          <a:custGeom>
            <a:avLst/>
            <a:gdLst>
              <a:gd name="T0" fmla="*/ 30 w 81"/>
              <a:gd name="T1" fmla="*/ 577 h 577"/>
              <a:gd name="T2" fmla="*/ 0 w 81"/>
              <a:gd name="T3" fmla="*/ 574 h 577"/>
              <a:gd name="T4" fmla="*/ 50 w 81"/>
              <a:gd name="T5" fmla="*/ 0 h 577"/>
              <a:gd name="T6" fmla="*/ 81 w 81"/>
              <a:gd name="T7" fmla="*/ 3 h 577"/>
              <a:gd name="T8" fmla="*/ 30 w 81"/>
              <a:gd name="T9" fmla="*/ 577 h 577"/>
            </a:gdLst>
            <a:ahLst/>
            <a:cxnLst>
              <a:cxn ang="0">
                <a:pos x="T0" y="T1"/>
              </a:cxn>
              <a:cxn ang="0">
                <a:pos x="T2" y="T3"/>
              </a:cxn>
              <a:cxn ang="0">
                <a:pos x="T4" y="T5"/>
              </a:cxn>
              <a:cxn ang="0">
                <a:pos x="T6" y="T7"/>
              </a:cxn>
              <a:cxn ang="0">
                <a:pos x="T8" y="T9"/>
              </a:cxn>
            </a:cxnLst>
            <a:rect l="0" t="0" r="r" b="b"/>
            <a:pathLst>
              <a:path w="81" h="577">
                <a:moveTo>
                  <a:pt x="30" y="577"/>
                </a:moveTo>
                <a:lnTo>
                  <a:pt x="0" y="574"/>
                </a:lnTo>
                <a:lnTo>
                  <a:pt x="50" y="0"/>
                </a:lnTo>
                <a:lnTo>
                  <a:pt x="81" y="3"/>
                </a:lnTo>
                <a:lnTo>
                  <a:pt x="30" y="577"/>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7" name="iṣḻidé"/>
          <p:cNvSpPr/>
          <p:nvPr/>
        </p:nvSpPr>
        <p:spPr bwMode="auto">
          <a:xfrm>
            <a:off x="2113323" y="2405145"/>
            <a:ext cx="53234" cy="379207"/>
          </a:xfrm>
          <a:custGeom>
            <a:avLst/>
            <a:gdLst>
              <a:gd name="T0" fmla="*/ 30 w 81"/>
              <a:gd name="T1" fmla="*/ 577 h 577"/>
              <a:gd name="T2" fmla="*/ 0 w 81"/>
              <a:gd name="T3" fmla="*/ 574 h 577"/>
              <a:gd name="T4" fmla="*/ 50 w 81"/>
              <a:gd name="T5" fmla="*/ 0 h 577"/>
              <a:gd name="T6" fmla="*/ 81 w 81"/>
              <a:gd name="T7" fmla="*/ 3 h 577"/>
              <a:gd name="T8" fmla="*/ 30 w 81"/>
              <a:gd name="T9" fmla="*/ 577 h 577"/>
            </a:gdLst>
            <a:ahLst/>
            <a:cxnLst>
              <a:cxn ang="0">
                <a:pos x="T0" y="T1"/>
              </a:cxn>
              <a:cxn ang="0">
                <a:pos x="T2" y="T3"/>
              </a:cxn>
              <a:cxn ang="0">
                <a:pos x="T4" y="T5"/>
              </a:cxn>
              <a:cxn ang="0">
                <a:pos x="T6" y="T7"/>
              </a:cxn>
              <a:cxn ang="0">
                <a:pos x="T8" y="T9"/>
              </a:cxn>
            </a:cxnLst>
            <a:rect l="0" t="0" r="r" b="b"/>
            <a:pathLst>
              <a:path w="81" h="577">
                <a:moveTo>
                  <a:pt x="30" y="577"/>
                </a:moveTo>
                <a:lnTo>
                  <a:pt x="0" y="574"/>
                </a:lnTo>
                <a:lnTo>
                  <a:pt x="50" y="0"/>
                </a:lnTo>
                <a:lnTo>
                  <a:pt x="81" y="3"/>
                </a:lnTo>
                <a:lnTo>
                  <a:pt x="30" y="5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8" name="íśļïḋè"/>
          <p:cNvSpPr/>
          <p:nvPr/>
        </p:nvSpPr>
        <p:spPr bwMode="auto">
          <a:xfrm>
            <a:off x="2165242" y="2588504"/>
            <a:ext cx="37461" cy="200447"/>
          </a:xfrm>
          <a:custGeom>
            <a:avLst/>
            <a:gdLst>
              <a:gd name="T0" fmla="*/ 30 w 57"/>
              <a:gd name="T1" fmla="*/ 305 h 305"/>
              <a:gd name="T2" fmla="*/ 0 w 57"/>
              <a:gd name="T3" fmla="*/ 302 h 305"/>
              <a:gd name="T4" fmla="*/ 27 w 57"/>
              <a:gd name="T5" fmla="*/ 0 h 305"/>
              <a:gd name="T6" fmla="*/ 57 w 57"/>
              <a:gd name="T7" fmla="*/ 3 h 305"/>
              <a:gd name="T8" fmla="*/ 30 w 57"/>
              <a:gd name="T9" fmla="*/ 305 h 305"/>
            </a:gdLst>
            <a:ahLst/>
            <a:cxnLst>
              <a:cxn ang="0">
                <a:pos x="T0" y="T1"/>
              </a:cxn>
              <a:cxn ang="0">
                <a:pos x="T2" y="T3"/>
              </a:cxn>
              <a:cxn ang="0">
                <a:pos x="T4" y="T5"/>
              </a:cxn>
              <a:cxn ang="0">
                <a:pos x="T6" y="T7"/>
              </a:cxn>
              <a:cxn ang="0">
                <a:pos x="T8" y="T9"/>
              </a:cxn>
            </a:cxnLst>
            <a:rect l="0" t="0" r="r" b="b"/>
            <a:pathLst>
              <a:path w="57" h="305">
                <a:moveTo>
                  <a:pt x="30" y="305"/>
                </a:moveTo>
                <a:lnTo>
                  <a:pt x="0" y="302"/>
                </a:lnTo>
                <a:lnTo>
                  <a:pt x="27" y="0"/>
                </a:lnTo>
                <a:lnTo>
                  <a:pt x="57" y="3"/>
                </a:lnTo>
                <a:lnTo>
                  <a:pt x="30" y="305"/>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9" name="ïS1iḓê"/>
          <p:cNvSpPr/>
          <p:nvPr/>
        </p:nvSpPr>
        <p:spPr bwMode="auto">
          <a:xfrm>
            <a:off x="2165242" y="2588504"/>
            <a:ext cx="37461" cy="200447"/>
          </a:xfrm>
          <a:custGeom>
            <a:avLst/>
            <a:gdLst>
              <a:gd name="T0" fmla="*/ 30 w 57"/>
              <a:gd name="T1" fmla="*/ 305 h 305"/>
              <a:gd name="T2" fmla="*/ 0 w 57"/>
              <a:gd name="T3" fmla="*/ 302 h 305"/>
              <a:gd name="T4" fmla="*/ 27 w 57"/>
              <a:gd name="T5" fmla="*/ 0 h 305"/>
              <a:gd name="T6" fmla="*/ 57 w 57"/>
              <a:gd name="T7" fmla="*/ 3 h 305"/>
              <a:gd name="T8" fmla="*/ 30 w 57"/>
              <a:gd name="T9" fmla="*/ 305 h 305"/>
            </a:gdLst>
            <a:ahLst/>
            <a:cxnLst>
              <a:cxn ang="0">
                <a:pos x="T0" y="T1"/>
              </a:cxn>
              <a:cxn ang="0">
                <a:pos x="T2" y="T3"/>
              </a:cxn>
              <a:cxn ang="0">
                <a:pos x="T4" y="T5"/>
              </a:cxn>
              <a:cxn ang="0">
                <a:pos x="T6" y="T7"/>
              </a:cxn>
              <a:cxn ang="0">
                <a:pos x="T8" y="T9"/>
              </a:cxn>
            </a:cxnLst>
            <a:rect l="0" t="0" r="r" b="b"/>
            <a:pathLst>
              <a:path w="57" h="305">
                <a:moveTo>
                  <a:pt x="30" y="305"/>
                </a:moveTo>
                <a:lnTo>
                  <a:pt x="0" y="302"/>
                </a:lnTo>
                <a:lnTo>
                  <a:pt x="27" y="0"/>
                </a:lnTo>
                <a:lnTo>
                  <a:pt x="57" y="3"/>
                </a:lnTo>
                <a:lnTo>
                  <a:pt x="30" y="30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0" name="íşḷîḍé"/>
          <p:cNvSpPr/>
          <p:nvPr/>
        </p:nvSpPr>
        <p:spPr bwMode="auto">
          <a:xfrm>
            <a:off x="2184958" y="2434719"/>
            <a:ext cx="51262" cy="356204"/>
          </a:xfrm>
          <a:custGeom>
            <a:avLst/>
            <a:gdLst>
              <a:gd name="T0" fmla="*/ 31 w 78"/>
              <a:gd name="T1" fmla="*/ 542 h 542"/>
              <a:gd name="T2" fmla="*/ 0 w 78"/>
              <a:gd name="T3" fmla="*/ 539 h 542"/>
              <a:gd name="T4" fmla="*/ 48 w 78"/>
              <a:gd name="T5" fmla="*/ 0 h 542"/>
              <a:gd name="T6" fmla="*/ 78 w 78"/>
              <a:gd name="T7" fmla="*/ 3 h 542"/>
              <a:gd name="T8" fmla="*/ 31 w 78"/>
              <a:gd name="T9" fmla="*/ 542 h 542"/>
            </a:gdLst>
            <a:ahLst/>
            <a:cxnLst>
              <a:cxn ang="0">
                <a:pos x="T0" y="T1"/>
              </a:cxn>
              <a:cxn ang="0">
                <a:pos x="T2" y="T3"/>
              </a:cxn>
              <a:cxn ang="0">
                <a:pos x="T4" y="T5"/>
              </a:cxn>
              <a:cxn ang="0">
                <a:pos x="T6" y="T7"/>
              </a:cxn>
              <a:cxn ang="0">
                <a:pos x="T8" y="T9"/>
              </a:cxn>
            </a:cxnLst>
            <a:rect l="0" t="0" r="r" b="b"/>
            <a:pathLst>
              <a:path w="78" h="542">
                <a:moveTo>
                  <a:pt x="31" y="542"/>
                </a:moveTo>
                <a:lnTo>
                  <a:pt x="0" y="539"/>
                </a:lnTo>
                <a:lnTo>
                  <a:pt x="48" y="0"/>
                </a:lnTo>
                <a:lnTo>
                  <a:pt x="78" y="3"/>
                </a:lnTo>
                <a:lnTo>
                  <a:pt x="31" y="542"/>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1" name="iş1îḋé"/>
          <p:cNvSpPr/>
          <p:nvPr/>
        </p:nvSpPr>
        <p:spPr bwMode="auto">
          <a:xfrm>
            <a:off x="2184958" y="2434719"/>
            <a:ext cx="51262" cy="356204"/>
          </a:xfrm>
          <a:custGeom>
            <a:avLst/>
            <a:gdLst>
              <a:gd name="T0" fmla="*/ 31 w 78"/>
              <a:gd name="T1" fmla="*/ 542 h 542"/>
              <a:gd name="T2" fmla="*/ 0 w 78"/>
              <a:gd name="T3" fmla="*/ 539 h 542"/>
              <a:gd name="T4" fmla="*/ 48 w 78"/>
              <a:gd name="T5" fmla="*/ 0 h 542"/>
              <a:gd name="T6" fmla="*/ 78 w 78"/>
              <a:gd name="T7" fmla="*/ 3 h 542"/>
              <a:gd name="T8" fmla="*/ 31 w 78"/>
              <a:gd name="T9" fmla="*/ 542 h 542"/>
            </a:gdLst>
            <a:ahLst/>
            <a:cxnLst>
              <a:cxn ang="0">
                <a:pos x="T0" y="T1"/>
              </a:cxn>
              <a:cxn ang="0">
                <a:pos x="T2" y="T3"/>
              </a:cxn>
              <a:cxn ang="0">
                <a:pos x="T4" y="T5"/>
              </a:cxn>
              <a:cxn ang="0">
                <a:pos x="T6" y="T7"/>
              </a:cxn>
              <a:cxn ang="0">
                <a:pos x="T8" y="T9"/>
              </a:cxn>
            </a:cxnLst>
            <a:rect l="0" t="0" r="r" b="b"/>
            <a:pathLst>
              <a:path w="78" h="542">
                <a:moveTo>
                  <a:pt x="31" y="542"/>
                </a:moveTo>
                <a:lnTo>
                  <a:pt x="0" y="539"/>
                </a:lnTo>
                <a:lnTo>
                  <a:pt x="48" y="0"/>
                </a:lnTo>
                <a:lnTo>
                  <a:pt x="78" y="3"/>
                </a:lnTo>
                <a:lnTo>
                  <a:pt x="31" y="5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2" name="í$ľíḓé"/>
          <p:cNvSpPr/>
          <p:nvPr/>
        </p:nvSpPr>
        <p:spPr bwMode="auto">
          <a:xfrm>
            <a:off x="2236877" y="2543814"/>
            <a:ext cx="41404" cy="251709"/>
          </a:xfrm>
          <a:custGeom>
            <a:avLst/>
            <a:gdLst>
              <a:gd name="T0" fmla="*/ 30 w 63"/>
              <a:gd name="T1" fmla="*/ 383 h 383"/>
              <a:gd name="T2" fmla="*/ 0 w 63"/>
              <a:gd name="T3" fmla="*/ 380 h 383"/>
              <a:gd name="T4" fmla="*/ 33 w 63"/>
              <a:gd name="T5" fmla="*/ 0 h 383"/>
              <a:gd name="T6" fmla="*/ 63 w 63"/>
              <a:gd name="T7" fmla="*/ 2 h 383"/>
              <a:gd name="T8" fmla="*/ 30 w 63"/>
              <a:gd name="T9" fmla="*/ 383 h 383"/>
            </a:gdLst>
            <a:ahLst/>
            <a:cxnLst>
              <a:cxn ang="0">
                <a:pos x="T0" y="T1"/>
              </a:cxn>
              <a:cxn ang="0">
                <a:pos x="T2" y="T3"/>
              </a:cxn>
              <a:cxn ang="0">
                <a:pos x="T4" y="T5"/>
              </a:cxn>
              <a:cxn ang="0">
                <a:pos x="T6" y="T7"/>
              </a:cxn>
              <a:cxn ang="0">
                <a:pos x="T8" y="T9"/>
              </a:cxn>
            </a:cxnLst>
            <a:rect l="0" t="0" r="r" b="b"/>
            <a:pathLst>
              <a:path w="63" h="383">
                <a:moveTo>
                  <a:pt x="30" y="383"/>
                </a:moveTo>
                <a:lnTo>
                  <a:pt x="0" y="380"/>
                </a:lnTo>
                <a:lnTo>
                  <a:pt x="33" y="0"/>
                </a:lnTo>
                <a:lnTo>
                  <a:pt x="63" y="2"/>
                </a:lnTo>
                <a:lnTo>
                  <a:pt x="30" y="383"/>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3" name="îṧḷïḍe"/>
          <p:cNvSpPr/>
          <p:nvPr/>
        </p:nvSpPr>
        <p:spPr bwMode="auto">
          <a:xfrm>
            <a:off x="2236877" y="2543814"/>
            <a:ext cx="41404" cy="251709"/>
          </a:xfrm>
          <a:custGeom>
            <a:avLst/>
            <a:gdLst>
              <a:gd name="T0" fmla="*/ 30 w 63"/>
              <a:gd name="T1" fmla="*/ 383 h 383"/>
              <a:gd name="T2" fmla="*/ 0 w 63"/>
              <a:gd name="T3" fmla="*/ 380 h 383"/>
              <a:gd name="T4" fmla="*/ 33 w 63"/>
              <a:gd name="T5" fmla="*/ 0 h 383"/>
              <a:gd name="T6" fmla="*/ 63 w 63"/>
              <a:gd name="T7" fmla="*/ 2 h 383"/>
              <a:gd name="T8" fmla="*/ 30 w 63"/>
              <a:gd name="T9" fmla="*/ 383 h 383"/>
            </a:gdLst>
            <a:ahLst/>
            <a:cxnLst>
              <a:cxn ang="0">
                <a:pos x="T0" y="T1"/>
              </a:cxn>
              <a:cxn ang="0">
                <a:pos x="T2" y="T3"/>
              </a:cxn>
              <a:cxn ang="0">
                <a:pos x="T4" y="T5"/>
              </a:cxn>
              <a:cxn ang="0">
                <a:pos x="T6" y="T7"/>
              </a:cxn>
              <a:cxn ang="0">
                <a:pos x="T8" y="T9"/>
              </a:cxn>
            </a:cxnLst>
            <a:rect l="0" t="0" r="r" b="b"/>
            <a:pathLst>
              <a:path w="63" h="383">
                <a:moveTo>
                  <a:pt x="30" y="383"/>
                </a:moveTo>
                <a:lnTo>
                  <a:pt x="0" y="380"/>
                </a:lnTo>
                <a:lnTo>
                  <a:pt x="33" y="0"/>
                </a:lnTo>
                <a:lnTo>
                  <a:pt x="63" y="2"/>
                </a:lnTo>
                <a:lnTo>
                  <a:pt x="3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4" name="î$líḓê"/>
          <p:cNvSpPr/>
          <p:nvPr/>
        </p:nvSpPr>
        <p:spPr bwMode="auto">
          <a:xfrm>
            <a:off x="2256593" y="2562216"/>
            <a:ext cx="40747" cy="235279"/>
          </a:xfrm>
          <a:custGeom>
            <a:avLst/>
            <a:gdLst>
              <a:gd name="T0" fmla="*/ 30 w 62"/>
              <a:gd name="T1" fmla="*/ 358 h 358"/>
              <a:gd name="T2" fmla="*/ 0 w 62"/>
              <a:gd name="T3" fmla="*/ 355 h 358"/>
              <a:gd name="T4" fmla="*/ 32 w 62"/>
              <a:gd name="T5" fmla="*/ 0 h 358"/>
              <a:gd name="T6" fmla="*/ 62 w 62"/>
              <a:gd name="T7" fmla="*/ 3 h 358"/>
              <a:gd name="T8" fmla="*/ 30 w 62"/>
              <a:gd name="T9" fmla="*/ 358 h 358"/>
            </a:gdLst>
            <a:ahLst/>
            <a:cxnLst>
              <a:cxn ang="0">
                <a:pos x="T0" y="T1"/>
              </a:cxn>
              <a:cxn ang="0">
                <a:pos x="T2" y="T3"/>
              </a:cxn>
              <a:cxn ang="0">
                <a:pos x="T4" y="T5"/>
              </a:cxn>
              <a:cxn ang="0">
                <a:pos x="T6" y="T7"/>
              </a:cxn>
              <a:cxn ang="0">
                <a:pos x="T8" y="T9"/>
              </a:cxn>
            </a:cxnLst>
            <a:rect l="0" t="0" r="r" b="b"/>
            <a:pathLst>
              <a:path w="62" h="358">
                <a:moveTo>
                  <a:pt x="30" y="358"/>
                </a:moveTo>
                <a:lnTo>
                  <a:pt x="0" y="355"/>
                </a:lnTo>
                <a:lnTo>
                  <a:pt x="32" y="0"/>
                </a:lnTo>
                <a:lnTo>
                  <a:pt x="62" y="3"/>
                </a:lnTo>
                <a:lnTo>
                  <a:pt x="30" y="358"/>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5" name="îSļîḍè"/>
          <p:cNvSpPr/>
          <p:nvPr/>
        </p:nvSpPr>
        <p:spPr bwMode="auto">
          <a:xfrm>
            <a:off x="2256593" y="2562216"/>
            <a:ext cx="40747" cy="235279"/>
          </a:xfrm>
          <a:custGeom>
            <a:avLst/>
            <a:gdLst>
              <a:gd name="T0" fmla="*/ 30 w 62"/>
              <a:gd name="T1" fmla="*/ 358 h 358"/>
              <a:gd name="T2" fmla="*/ 0 w 62"/>
              <a:gd name="T3" fmla="*/ 355 h 358"/>
              <a:gd name="T4" fmla="*/ 32 w 62"/>
              <a:gd name="T5" fmla="*/ 0 h 358"/>
              <a:gd name="T6" fmla="*/ 62 w 62"/>
              <a:gd name="T7" fmla="*/ 3 h 358"/>
              <a:gd name="T8" fmla="*/ 30 w 62"/>
              <a:gd name="T9" fmla="*/ 358 h 358"/>
            </a:gdLst>
            <a:ahLst/>
            <a:cxnLst>
              <a:cxn ang="0">
                <a:pos x="T0" y="T1"/>
              </a:cxn>
              <a:cxn ang="0">
                <a:pos x="T2" y="T3"/>
              </a:cxn>
              <a:cxn ang="0">
                <a:pos x="T4" y="T5"/>
              </a:cxn>
              <a:cxn ang="0">
                <a:pos x="T6" y="T7"/>
              </a:cxn>
              <a:cxn ang="0">
                <a:pos x="T8" y="T9"/>
              </a:cxn>
            </a:cxnLst>
            <a:rect l="0" t="0" r="r" b="b"/>
            <a:pathLst>
              <a:path w="62" h="358">
                <a:moveTo>
                  <a:pt x="30" y="358"/>
                </a:moveTo>
                <a:lnTo>
                  <a:pt x="0" y="355"/>
                </a:lnTo>
                <a:lnTo>
                  <a:pt x="32" y="0"/>
                </a:lnTo>
                <a:lnTo>
                  <a:pt x="62" y="3"/>
                </a:lnTo>
                <a:lnTo>
                  <a:pt x="30" y="3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6" name="îṩlíde"/>
          <p:cNvSpPr/>
          <p:nvPr/>
        </p:nvSpPr>
        <p:spPr bwMode="auto">
          <a:xfrm>
            <a:off x="2308512" y="2649624"/>
            <a:ext cx="32860" cy="152471"/>
          </a:xfrm>
          <a:custGeom>
            <a:avLst/>
            <a:gdLst>
              <a:gd name="T0" fmla="*/ 30 w 50"/>
              <a:gd name="T1" fmla="*/ 232 h 232"/>
              <a:gd name="T2" fmla="*/ 0 w 50"/>
              <a:gd name="T3" fmla="*/ 229 h 232"/>
              <a:gd name="T4" fmla="*/ 20 w 50"/>
              <a:gd name="T5" fmla="*/ 0 h 232"/>
              <a:gd name="T6" fmla="*/ 50 w 50"/>
              <a:gd name="T7" fmla="*/ 1 h 232"/>
              <a:gd name="T8" fmla="*/ 30 w 50"/>
              <a:gd name="T9" fmla="*/ 232 h 232"/>
            </a:gdLst>
            <a:ahLst/>
            <a:cxnLst>
              <a:cxn ang="0">
                <a:pos x="T0" y="T1"/>
              </a:cxn>
              <a:cxn ang="0">
                <a:pos x="T2" y="T3"/>
              </a:cxn>
              <a:cxn ang="0">
                <a:pos x="T4" y="T5"/>
              </a:cxn>
              <a:cxn ang="0">
                <a:pos x="T6" y="T7"/>
              </a:cxn>
              <a:cxn ang="0">
                <a:pos x="T8" y="T9"/>
              </a:cxn>
            </a:cxnLst>
            <a:rect l="0" t="0" r="r" b="b"/>
            <a:pathLst>
              <a:path w="50" h="232">
                <a:moveTo>
                  <a:pt x="30" y="232"/>
                </a:moveTo>
                <a:lnTo>
                  <a:pt x="0" y="229"/>
                </a:lnTo>
                <a:lnTo>
                  <a:pt x="20" y="0"/>
                </a:lnTo>
                <a:lnTo>
                  <a:pt x="50" y="1"/>
                </a:lnTo>
                <a:lnTo>
                  <a:pt x="30" y="232"/>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7" name="îŝḻiḍe"/>
          <p:cNvSpPr/>
          <p:nvPr/>
        </p:nvSpPr>
        <p:spPr bwMode="auto">
          <a:xfrm>
            <a:off x="2308512" y="2649624"/>
            <a:ext cx="32860" cy="152471"/>
          </a:xfrm>
          <a:custGeom>
            <a:avLst/>
            <a:gdLst>
              <a:gd name="T0" fmla="*/ 30 w 50"/>
              <a:gd name="T1" fmla="*/ 232 h 232"/>
              <a:gd name="T2" fmla="*/ 0 w 50"/>
              <a:gd name="T3" fmla="*/ 229 h 232"/>
              <a:gd name="T4" fmla="*/ 20 w 50"/>
              <a:gd name="T5" fmla="*/ 0 h 232"/>
              <a:gd name="T6" fmla="*/ 50 w 50"/>
              <a:gd name="T7" fmla="*/ 1 h 232"/>
              <a:gd name="T8" fmla="*/ 30 w 50"/>
              <a:gd name="T9" fmla="*/ 232 h 232"/>
            </a:gdLst>
            <a:ahLst/>
            <a:cxnLst>
              <a:cxn ang="0">
                <a:pos x="T0" y="T1"/>
              </a:cxn>
              <a:cxn ang="0">
                <a:pos x="T2" y="T3"/>
              </a:cxn>
              <a:cxn ang="0">
                <a:pos x="T4" y="T5"/>
              </a:cxn>
              <a:cxn ang="0">
                <a:pos x="T6" y="T7"/>
              </a:cxn>
              <a:cxn ang="0">
                <a:pos x="T8" y="T9"/>
              </a:cxn>
            </a:cxnLst>
            <a:rect l="0" t="0" r="r" b="b"/>
            <a:pathLst>
              <a:path w="50" h="232">
                <a:moveTo>
                  <a:pt x="30" y="232"/>
                </a:moveTo>
                <a:lnTo>
                  <a:pt x="0" y="229"/>
                </a:lnTo>
                <a:lnTo>
                  <a:pt x="20" y="0"/>
                </a:lnTo>
                <a:lnTo>
                  <a:pt x="50" y="1"/>
                </a:lnTo>
                <a:lnTo>
                  <a:pt x="30" y="2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8" name="ïṣlîḍe"/>
          <p:cNvSpPr/>
          <p:nvPr/>
        </p:nvSpPr>
        <p:spPr bwMode="auto">
          <a:xfrm>
            <a:off x="2328228" y="2688399"/>
            <a:ext cx="29575" cy="114353"/>
          </a:xfrm>
          <a:custGeom>
            <a:avLst/>
            <a:gdLst>
              <a:gd name="T0" fmla="*/ 30 w 45"/>
              <a:gd name="T1" fmla="*/ 174 h 174"/>
              <a:gd name="T2" fmla="*/ 0 w 45"/>
              <a:gd name="T3" fmla="*/ 173 h 174"/>
              <a:gd name="T4" fmla="*/ 16 w 45"/>
              <a:gd name="T5" fmla="*/ 0 h 174"/>
              <a:gd name="T6" fmla="*/ 45 w 45"/>
              <a:gd name="T7" fmla="*/ 3 h 174"/>
              <a:gd name="T8" fmla="*/ 30 w 45"/>
              <a:gd name="T9" fmla="*/ 174 h 174"/>
            </a:gdLst>
            <a:ahLst/>
            <a:cxnLst>
              <a:cxn ang="0">
                <a:pos x="T0" y="T1"/>
              </a:cxn>
              <a:cxn ang="0">
                <a:pos x="T2" y="T3"/>
              </a:cxn>
              <a:cxn ang="0">
                <a:pos x="T4" y="T5"/>
              </a:cxn>
              <a:cxn ang="0">
                <a:pos x="T6" y="T7"/>
              </a:cxn>
              <a:cxn ang="0">
                <a:pos x="T8" y="T9"/>
              </a:cxn>
            </a:cxnLst>
            <a:rect l="0" t="0" r="r" b="b"/>
            <a:pathLst>
              <a:path w="45" h="174">
                <a:moveTo>
                  <a:pt x="30" y="174"/>
                </a:moveTo>
                <a:lnTo>
                  <a:pt x="0" y="173"/>
                </a:lnTo>
                <a:lnTo>
                  <a:pt x="16" y="0"/>
                </a:lnTo>
                <a:lnTo>
                  <a:pt x="45" y="3"/>
                </a:lnTo>
                <a:lnTo>
                  <a:pt x="30" y="174"/>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89" name="iṡļîde"/>
          <p:cNvSpPr/>
          <p:nvPr/>
        </p:nvSpPr>
        <p:spPr bwMode="auto">
          <a:xfrm>
            <a:off x="2328228" y="2688399"/>
            <a:ext cx="29575" cy="114353"/>
          </a:xfrm>
          <a:custGeom>
            <a:avLst/>
            <a:gdLst>
              <a:gd name="T0" fmla="*/ 30 w 45"/>
              <a:gd name="T1" fmla="*/ 174 h 174"/>
              <a:gd name="T2" fmla="*/ 0 w 45"/>
              <a:gd name="T3" fmla="*/ 173 h 174"/>
              <a:gd name="T4" fmla="*/ 16 w 45"/>
              <a:gd name="T5" fmla="*/ 0 h 174"/>
              <a:gd name="T6" fmla="*/ 45 w 45"/>
              <a:gd name="T7" fmla="*/ 3 h 174"/>
              <a:gd name="T8" fmla="*/ 30 w 45"/>
              <a:gd name="T9" fmla="*/ 174 h 174"/>
            </a:gdLst>
            <a:ahLst/>
            <a:cxnLst>
              <a:cxn ang="0">
                <a:pos x="T0" y="T1"/>
              </a:cxn>
              <a:cxn ang="0">
                <a:pos x="T2" y="T3"/>
              </a:cxn>
              <a:cxn ang="0">
                <a:pos x="T4" y="T5"/>
              </a:cxn>
              <a:cxn ang="0">
                <a:pos x="T6" y="T7"/>
              </a:cxn>
              <a:cxn ang="0">
                <a:pos x="T8" y="T9"/>
              </a:cxn>
            </a:cxnLst>
            <a:rect l="0" t="0" r="r" b="b"/>
            <a:pathLst>
              <a:path w="45" h="174">
                <a:moveTo>
                  <a:pt x="30" y="174"/>
                </a:moveTo>
                <a:lnTo>
                  <a:pt x="0" y="173"/>
                </a:lnTo>
                <a:lnTo>
                  <a:pt x="16" y="0"/>
                </a:lnTo>
                <a:lnTo>
                  <a:pt x="45" y="3"/>
                </a:lnTo>
                <a:lnTo>
                  <a:pt x="30" y="1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0" name="íŝlide"/>
          <p:cNvSpPr/>
          <p:nvPr/>
        </p:nvSpPr>
        <p:spPr bwMode="auto">
          <a:xfrm>
            <a:off x="2379490" y="2722573"/>
            <a:ext cx="27603" cy="84779"/>
          </a:xfrm>
          <a:custGeom>
            <a:avLst/>
            <a:gdLst>
              <a:gd name="T0" fmla="*/ 32 w 42"/>
              <a:gd name="T1" fmla="*/ 129 h 129"/>
              <a:gd name="T2" fmla="*/ 0 w 42"/>
              <a:gd name="T3" fmla="*/ 126 h 129"/>
              <a:gd name="T4" fmla="*/ 12 w 42"/>
              <a:gd name="T5" fmla="*/ 0 h 129"/>
              <a:gd name="T6" fmla="*/ 42 w 42"/>
              <a:gd name="T7" fmla="*/ 3 h 129"/>
              <a:gd name="T8" fmla="*/ 32 w 42"/>
              <a:gd name="T9" fmla="*/ 129 h 129"/>
            </a:gdLst>
            <a:ahLst/>
            <a:cxnLst>
              <a:cxn ang="0">
                <a:pos x="T0" y="T1"/>
              </a:cxn>
              <a:cxn ang="0">
                <a:pos x="T2" y="T3"/>
              </a:cxn>
              <a:cxn ang="0">
                <a:pos x="T4" y="T5"/>
              </a:cxn>
              <a:cxn ang="0">
                <a:pos x="T6" y="T7"/>
              </a:cxn>
              <a:cxn ang="0">
                <a:pos x="T8" y="T9"/>
              </a:cxn>
            </a:cxnLst>
            <a:rect l="0" t="0" r="r" b="b"/>
            <a:pathLst>
              <a:path w="42" h="129">
                <a:moveTo>
                  <a:pt x="32" y="129"/>
                </a:moveTo>
                <a:lnTo>
                  <a:pt x="0" y="126"/>
                </a:lnTo>
                <a:lnTo>
                  <a:pt x="12" y="0"/>
                </a:lnTo>
                <a:lnTo>
                  <a:pt x="42" y="3"/>
                </a:lnTo>
                <a:lnTo>
                  <a:pt x="32" y="129"/>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1" name="ïṧḷiḓè"/>
          <p:cNvSpPr/>
          <p:nvPr/>
        </p:nvSpPr>
        <p:spPr bwMode="auto">
          <a:xfrm>
            <a:off x="2379490" y="2722573"/>
            <a:ext cx="27603" cy="84779"/>
          </a:xfrm>
          <a:custGeom>
            <a:avLst/>
            <a:gdLst>
              <a:gd name="T0" fmla="*/ 32 w 42"/>
              <a:gd name="T1" fmla="*/ 129 h 129"/>
              <a:gd name="T2" fmla="*/ 0 w 42"/>
              <a:gd name="T3" fmla="*/ 126 h 129"/>
              <a:gd name="T4" fmla="*/ 12 w 42"/>
              <a:gd name="T5" fmla="*/ 0 h 129"/>
              <a:gd name="T6" fmla="*/ 42 w 42"/>
              <a:gd name="T7" fmla="*/ 3 h 129"/>
              <a:gd name="T8" fmla="*/ 32 w 42"/>
              <a:gd name="T9" fmla="*/ 129 h 129"/>
            </a:gdLst>
            <a:ahLst/>
            <a:cxnLst>
              <a:cxn ang="0">
                <a:pos x="T0" y="T1"/>
              </a:cxn>
              <a:cxn ang="0">
                <a:pos x="T2" y="T3"/>
              </a:cxn>
              <a:cxn ang="0">
                <a:pos x="T4" y="T5"/>
              </a:cxn>
              <a:cxn ang="0">
                <a:pos x="T6" y="T7"/>
              </a:cxn>
              <a:cxn ang="0">
                <a:pos x="T8" y="T9"/>
              </a:cxn>
            </a:cxnLst>
            <a:rect l="0" t="0" r="r" b="b"/>
            <a:pathLst>
              <a:path w="42" h="129">
                <a:moveTo>
                  <a:pt x="32" y="129"/>
                </a:moveTo>
                <a:lnTo>
                  <a:pt x="0" y="126"/>
                </a:lnTo>
                <a:lnTo>
                  <a:pt x="12" y="0"/>
                </a:lnTo>
                <a:lnTo>
                  <a:pt x="42" y="3"/>
                </a:lnTo>
                <a:lnTo>
                  <a:pt x="32" y="1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2" name="íśļîḋé"/>
          <p:cNvSpPr/>
          <p:nvPr/>
        </p:nvSpPr>
        <p:spPr bwMode="auto">
          <a:xfrm>
            <a:off x="2400521" y="2533299"/>
            <a:ext cx="42719" cy="276026"/>
          </a:xfrm>
          <a:custGeom>
            <a:avLst/>
            <a:gdLst>
              <a:gd name="T0" fmla="*/ 30 w 65"/>
              <a:gd name="T1" fmla="*/ 420 h 420"/>
              <a:gd name="T2" fmla="*/ 0 w 65"/>
              <a:gd name="T3" fmla="*/ 417 h 420"/>
              <a:gd name="T4" fmla="*/ 35 w 65"/>
              <a:gd name="T5" fmla="*/ 0 h 420"/>
              <a:gd name="T6" fmla="*/ 65 w 65"/>
              <a:gd name="T7" fmla="*/ 3 h 420"/>
              <a:gd name="T8" fmla="*/ 30 w 65"/>
              <a:gd name="T9" fmla="*/ 420 h 420"/>
            </a:gdLst>
            <a:ahLst/>
            <a:cxnLst>
              <a:cxn ang="0">
                <a:pos x="T0" y="T1"/>
              </a:cxn>
              <a:cxn ang="0">
                <a:pos x="T2" y="T3"/>
              </a:cxn>
              <a:cxn ang="0">
                <a:pos x="T4" y="T5"/>
              </a:cxn>
              <a:cxn ang="0">
                <a:pos x="T6" y="T7"/>
              </a:cxn>
              <a:cxn ang="0">
                <a:pos x="T8" y="T9"/>
              </a:cxn>
            </a:cxnLst>
            <a:rect l="0" t="0" r="r" b="b"/>
            <a:pathLst>
              <a:path w="65" h="420">
                <a:moveTo>
                  <a:pt x="30" y="420"/>
                </a:moveTo>
                <a:lnTo>
                  <a:pt x="0" y="417"/>
                </a:lnTo>
                <a:lnTo>
                  <a:pt x="35" y="0"/>
                </a:lnTo>
                <a:lnTo>
                  <a:pt x="65" y="3"/>
                </a:lnTo>
                <a:lnTo>
                  <a:pt x="30" y="420"/>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3" name="iṥḷiḍe"/>
          <p:cNvSpPr/>
          <p:nvPr/>
        </p:nvSpPr>
        <p:spPr bwMode="auto">
          <a:xfrm>
            <a:off x="2400521" y="2533299"/>
            <a:ext cx="42719" cy="276026"/>
          </a:xfrm>
          <a:custGeom>
            <a:avLst/>
            <a:gdLst>
              <a:gd name="T0" fmla="*/ 30 w 65"/>
              <a:gd name="T1" fmla="*/ 420 h 420"/>
              <a:gd name="T2" fmla="*/ 0 w 65"/>
              <a:gd name="T3" fmla="*/ 417 h 420"/>
              <a:gd name="T4" fmla="*/ 35 w 65"/>
              <a:gd name="T5" fmla="*/ 0 h 420"/>
              <a:gd name="T6" fmla="*/ 65 w 65"/>
              <a:gd name="T7" fmla="*/ 3 h 420"/>
              <a:gd name="T8" fmla="*/ 30 w 65"/>
              <a:gd name="T9" fmla="*/ 420 h 420"/>
            </a:gdLst>
            <a:ahLst/>
            <a:cxnLst>
              <a:cxn ang="0">
                <a:pos x="T0" y="T1"/>
              </a:cxn>
              <a:cxn ang="0">
                <a:pos x="T2" y="T3"/>
              </a:cxn>
              <a:cxn ang="0">
                <a:pos x="T4" y="T5"/>
              </a:cxn>
              <a:cxn ang="0">
                <a:pos x="T6" y="T7"/>
              </a:cxn>
              <a:cxn ang="0">
                <a:pos x="T8" y="T9"/>
              </a:cxn>
            </a:cxnLst>
            <a:rect l="0" t="0" r="r" b="b"/>
            <a:pathLst>
              <a:path w="65" h="420">
                <a:moveTo>
                  <a:pt x="30" y="420"/>
                </a:moveTo>
                <a:lnTo>
                  <a:pt x="0" y="417"/>
                </a:lnTo>
                <a:lnTo>
                  <a:pt x="35" y="0"/>
                </a:lnTo>
                <a:lnTo>
                  <a:pt x="65" y="3"/>
                </a:lnTo>
                <a:lnTo>
                  <a:pt x="30" y="4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4" name="îSļíḍe"/>
          <p:cNvSpPr/>
          <p:nvPr/>
        </p:nvSpPr>
        <p:spPr bwMode="auto">
          <a:xfrm>
            <a:off x="2451782" y="2510954"/>
            <a:ext cx="46004" cy="302971"/>
          </a:xfrm>
          <a:custGeom>
            <a:avLst/>
            <a:gdLst>
              <a:gd name="T0" fmla="*/ 30 w 70"/>
              <a:gd name="T1" fmla="*/ 461 h 461"/>
              <a:gd name="T2" fmla="*/ 0 w 70"/>
              <a:gd name="T3" fmla="*/ 458 h 461"/>
              <a:gd name="T4" fmla="*/ 40 w 70"/>
              <a:gd name="T5" fmla="*/ 0 h 461"/>
              <a:gd name="T6" fmla="*/ 70 w 70"/>
              <a:gd name="T7" fmla="*/ 1 h 461"/>
              <a:gd name="T8" fmla="*/ 30 w 70"/>
              <a:gd name="T9" fmla="*/ 461 h 461"/>
            </a:gdLst>
            <a:ahLst/>
            <a:cxnLst>
              <a:cxn ang="0">
                <a:pos x="T0" y="T1"/>
              </a:cxn>
              <a:cxn ang="0">
                <a:pos x="T2" y="T3"/>
              </a:cxn>
              <a:cxn ang="0">
                <a:pos x="T4" y="T5"/>
              </a:cxn>
              <a:cxn ang="0">
                <a:pos x="T6" y="T7"/>
              </a:cxn>
              <a:cxn ang="0">
                <a:pos x="T8" y="T9"/>
              </a:cxn>
            </a:cxnLst>
            <a:rect l="0" t="0" r="r" b="b"/>
            <a:pathLst>
              <a:path w="70" h="461">
                <a:moveTo>
                  <a:pt x="30" y="461"/>
                </a:moveTo>
                <a:lnTo>
                  <a:pt x="0" y="458"/>
                </a:lnTo>
                <a:lnTo>
                  <a:pt x="40" y="0"/>
                </a:lnTo>
                <a:lnTo>
                  <a:pt x="70" y="1"/>
                </a:lnTo>
                <a:lnTo>
                  <a:pt x="30" y="461"/>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5" name="îşľiḓè"/>
          <p:cNvSpPr/>
          <p:nvPr/>
        </p:nvSpPr>
        <p:spPr bwMode="auto">
          <a:xfrm>
            <a:off x="2451782" y="2510954"/>
            <a:ext cx="46004" cy="302971"/>
          </a:xfrm>
          <a:custGeom>
            <a:avLst/>
            <a:gdLst>
              <a:gd name="T0" fmla="*/ 30 w 70"/>
              <a:gd name="T1" fmla="*/ 461 h 461"/>
              <a:gd name="T2" fmla="*/ 0 w 70"/>
              <a:gd name="T3" fmla="*/ 458 h 461"/>
              <a:gd name="T4" fmla="*/ 40 w 70"/>
              <a:gd name="T5" fmla="*/ 0 h 461"/>
              <a:gd name="T6" fmla="*/ 70 w 70"/>
              <a:gd name="T7" fmla="*/ 1 h 461"/>
              <a:gd name="T8" fmla="*/ 30 w 70"/>
              <a:gd name="T9" fmla="*/ 461 h 461"/>
            </a:gdLst>
            <a:ahLst/>
            <a:cxnLst>
              <a:cxn ang="0">
                <a:pos x="T0" y="T1"/>
              </a:cxn>
              <a:cxn ang="0">
                <a:pos x="T2" y="T3"/>
              </a:cxn>
              <a:cxn ang="0">
                <a:pos x="T4" y="T5"/>
              </a:cxn>
              <a:cxn ang="0">
                <a:pos x="T6" y="T7"/>
              </a:cxn>
              <a:cxn ang="0">
                <a:pos x="T8" y="T9"/>
              </a:cxn>
            </a:cxnLst>
            <a:rect l="0" t="0" r="r" b="b"/>
            <a:pathLst>
              <a:path w="70" h="461">
                <a:moveTo>
                  <a:pt x="30" y="461"/>
                </a:moveTo>
                <a:lnTo>
                  <a:pt x="0" y="458"/>
                </a:lnTo>
                <a:lnTo>
                  <a:pt x="40" y="0"/>
                </a:lnTo>
                <a:lnTo>
                  <a:pt x="70" y="1"/>
                </a:lnTo>
                <a:lnTo>
                  <a:pt x="30" y="4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6" name="ïṩļîdé"/>
          <p:cNvSpPr/>
          <p:nvPr/>
        </p:nvSpPr>
        <p:spPr bwMode="auto">
          <a:xfrm>
            <a:off x="2471498" y="2416974"/>
            <a:ext cx="54548" cy="398923"/>
          </a:xfrm>
          <a:custGeom>
            <a:avLst/>
            <a:gdLst>
              <a:gd name="T0" fmla="*/ 30 w 83"/>
              <a:gd name="T1" fmla="*/ 607 h 607"/>
              <a:gd name="T2" fmla="*/ 0 w 83"/>
              <a:gd name="T3" fmla="*/ 604 h 607"/>
              <a:gd name="T4" fmla="*/ 53 w 83"/>
              <a:gd name="T5" fmla="*/ 0 h 607"/>
              <a:gd name="T6" fmla="*/ 83 w 83"/>
              <a:gd name="T7" fmla="*/ 2 h 607"/>
              <a:gd name="T8" fmla="*/ 30 w 83"/>
              <a:gd name="T9" fmla="*/ 607 h 607"/>
            </a:gdLst>
            <a:ahLst/>
            <a:cxnLst>
              <a:cxn ang="0">
                <a:pos x="T0" y="T1"/>
              </a:cxn>
              <a:cxn ang="0">
                <a:pos x="T2" y="T3"/>
              </a:cxn>
              <a:cxn ang="0">
                <a:pos x="T4" y="T5"/>
              </a:cxn>
              <a:cxn ang="0">
                <a:pos x="T6" y="T7"/>
              </a:cxn>
              <a:cxn ang="0">
                <a:pos x="T8" y="T9"/>
              </a:cxn>
            </a:cxnLst>
            <a:rect l="0" t="0" r="r" b="b"/>
            <a:pathLst>
              <a:path w="83" h="607">
                <a:moveTo>
                  <a:pt x="30" y="607"/>
                </a:moveTo>
                <a:lnTo>
                  <a:pt x="0" y="604"/>
                </a:lnTo>
                <a:lnTo>
                  <a:pt x="53" y="0"/>
                </a:lnTo>
                <a:lnTo>
                  <a:pt x="83" y="2"/>
                </a:lnTo>
                <a:lnTo>
                  <a:pt x="30" y="607"/>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7" name="íšḻiḋe"/>
          <p:cNvSpPr/>
          <p:nvPr/>
        </p:nvSpPr>
        <p:spPr bwMode="auto">
          <a:xfrm>
            <a:off x="2471498" y="2416974"/>
            <a:ext cx="54548" cy="398923"/>
          </a:xfrm>
          <a:custGeom>
            <a:avLst/>
            <a:gdLst>
              <a:gd name="T0" fmla="*/ 30 w 83"/>
              <a:gd name="T1" fmla="*/ 607 h 607"/>
              <a:gd name="T2" fmla="*/ 0 w 83"/>
              <a:gd name="T3" fmla="*/ 604 h 607"/>
              <a:gd name="T4" fmla="*/ 53 w 83"/>
              <a:gd name="T5" fmla="*/ 0 h 607"/>
              <a:gd name="T6" fmla="*/ 83 w 83"/>
              <a:gd name="T7" fmla="*/ 2 h 607"/>
              <a:gd name="T8" fmla="*/ 30 w 83"/>
              <a:gd name="T9" fmla="*/ 607 h 607"/>
            </a:gdLst>
            <a:ahLst/>
            <a:cxnLst>
              <a:cxn ang="0">
                <a:pos x="T0" y="T1"/>
              </a:cxn>
              <a:cxn ang="0">
                <a:pos x="T2" y="T3"/>
              </a:cxn>
              <a:cxn ang="0">
                <a:pos x="T4" y="T5"/>
              </a:cxn>
              <a:cxn ang="0">
                <a:pos x="T6" y="T7"/>
              </a:cxn>
              <a:cxn ang="0">
                <a:pos x="T8" y="T9"/>
              </a:cxn>
            </a:cxnLst>
            <a:rect l="0" t="0" r="r" b="b"/>
            <a:pathLst>
              <a:path w="83" h="607">
                <a:moveTo>
                  <a:pt x="30" y="607"/>
                </a:moveTo>
                <a:lnTo>
                  <a:pt x="0" y="604"/>
                </a:lnTo>
                <a:lnTo>
                  <a:pt x="53" y="0"/>
                </a:lnTo>
                <a:lnTo>
                  <a:pt x="83" y="2"/>
                </a:lnTo>
                <a:lnTo>
                  <a:pt x="3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8" name="íṥ1ïḍè"/>
          <p:cNvSpPr/>
          <p:nvPr/>
        </p:nvSpPr>
        <p:spPr bwMode="auto">
          <a:xfrm>
            <a:off x="2523418" y="2631880"/>
            <a:ext cx="36147" cy="188618"/>
          </a:xfrm>
          <a:custGeom>
            <a:avLst/>
            <a:gdLst>
              <a:gd name="T0" fmla="*/ 29 w 55"/>
              <a:gd name="T1" fmla="*/ 287 h 287"/>
              <a:gd name="T2" fmla="*/ 0 w 55"/>
              <a:gd name="T3" fmla="*/ 284 h 287"/>
              <a:gd name="T4" fmla="*/ 25 w 55"/>
              <a:gd name="T5" fmla="*/ 0 h 287"/>
              <a:gd name="T6" fmla="*/ 55 w 55"/>
              <a:gd name="T7" fmla="*/ 2 h 287"/>
              <a:gd name="T8" fmla="*/ 29 w 55"/>
              <a:gd name="T9" fmla="*/ 287 h 287"/>
            </a:gdLst>
            <a:ahLst/>
            <a:cxnLst>
              <a:cxn ang="0">
                <a:pos x="T0" y="T1"/>
              </a:cxn>
              <a:cxn ang="0">
                <a:pos x="T2" y="T3"/>
              </a:cxn>
              <a:cxn ang="0">
                <a:pos x="T4" y="T5"/>
              </a:cxn>
              <a:cxn ang="0">
                <a:pos x="T6" y="T7"/>
              </a:cxn>
              <a:cxn ang="0">
                <a:pos x="T8" y="T9"/>
              </a:cxn>
            </a:cxnLst>
            <a:rect l="0" t="0" r="r" b="b"/>
            <a:pathLst>
              <a:path w="55" h="287">
                <a:moveTo>
                  <a:pt x="29" y="287"/>
                </a:moveTo>
                <a:lnTo>
                  <a:pt x="0" y="284"/>
                </a:lnTo>
                <a:lnTo>
                  <a:pt x="25" y="0"/>
                </a:lnTo>
                <a:lnTo>
                  <a:pt x="55" y="2"/>
                </a:lnTo>
                <a:lnTo>
                  <a:pt x="29" y="287"/>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9" name="í$ľiḑe"/>
          <p:cNvSpPr/>
          <p:nvPr/>
        </p:nvSpPr>
        <p:spPr bwMode="auto">
          <a:xfrm>
            <a:off x="2523418" y="2631880"/>
            <a:ext cx="36147" cy="188618"/>
          </a:xfrm>
          <a:custGeom>
            <a:avLst/>
            <a:gdLst>
              <a:gd name="T0" fmla="*/ 29 w 55"/>
              <a:gd name="T1" fmla="*/ 287 h 287"/>
              <a:gd name="T2" fmla="*/ 0 w 55"/>
              <a:gd name="T3" fmla="*/ 284 h 287"/>
              <a:gd name="T4" fmla="*/ 25 w 55"/>
              <a:gd name="T5" fmla="*/ 0 h 287"/>
              <a:gd name="T6" fmla="*/ 55 w 55"/>
              <a:gd name="T7" fmla="*/ 2 h 287"/>
              <a:gd name="T8" fmla="*/ 29 w 55"/>
              <a:gd name="T9" fmla="*/ 287 h 287"/>
            </a:gdLst>
            <a:ahLst/>
            <a:cxnLst>
              <a:cxn ang="0">
                <a:pos x="T0" y="T1"/>
              </a:cxn>
              <a:cxn ang="0">
                <a:pos x="T2" y="T3"/>
              </a:cxn>
              <a:cxn ang="0">
                <a:pos x="T4" y="T5"/>
              </a:cxn>
              <a:cxn ang="0">
                <a:pos x="T6" y="T7"/>
              </a:cxn>
              <a:cxn ang="0">
                <a:pos x="T8" y="T9"/>
              </a:cxn>
            </a:cxnLst>
            <a:rect l="0" t="0" r="r" b="b"/>
            <a:pathLst>
              <a:path w="55" h="287">
                <a:moveTo>
                  <a:pt x="29" y="287"/>
                </a:moveTo>
                <a:lnTo>
                  <a:pt x="0" y="284"/>
                </a:lnTo>
                <a:lnTo>
                  <a:pt x="25" y="0"/>
                </a:lnTo>
                <a:lnTo>
                  <a:pt x="55" y="2"/>
                </a:lnTo>
                <a:lnTo>
                  <a:pt x="29"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0" name="îṩľîḍé"/>
          <p:cNvSpPr/>
          <p:nvPr/>
        </p:nvSpPr>
        <p:spPr bwMode="auto">
          <a:xfrm>
            <a:off x="2542477" y="2662768"/>
            <a:ext cx="34175" cy="159701"/>
          </a:xfrm>
          <a:custGeom>
            <a:avLst/>
            <a:gdLst>
              <a:gd name="T0" fmla="*/ 32 w 52"/>
              <a:gd name="T1" fmla="*/ 243 h 243"/>
              <a:gd name="T2" fmla="*/ 0 w 52"/>
              <a:gd name="T3" fmla="*/ 240 h 243"/>
              <a:gd name="T4" fmla="*/ 22 w 52"/>
              <a:gd name="T5" fmla="*/ 0 h 243"/>
              <a:gd name="T6" fmla="*/ 52 w 52"/>
              <a:gd name="T7" fmla="*/ 2 h 243"/>
              <a:gd name="T8" fmla="*/ 32 w 52"/>
              <a:gd name="T9" fmla="*/ 243 h 243"/>
            </a:gdLst>
            <a:ahLst/>
            <a:cxnLst>
              <a:cxn ang="0">
                <a:pos x="T0" y="T1"/>
              </a:cxn>
              <a:cxn ang="0">
                <a:pos x="T2" y="T3"/>
              </a:cxn>
              <a:cxn ang="0">
                <a:pos x="T4" y="T5"/>
              </a:cxn>
              <a:cxn ang="0">
                <a:pos x="T6" y="T7"/>
              </a:cxn>
              <a:cxn ang="0">
                <a:pos x="T8" y="T9"/>
              </a:cxn>
            </a:cxnLst>
            <a:rect l="0" t="0" r="r" b="b"/>
            <a:pathLst>
              <a:path w="52" h="243">
                <a:moveTo>
                  <a:pt x="32" y="243"/>
                </a:moveTo>
                <a:lnTo>
                  <a:pt x="0" y="240"/>
                </a:lnTo>
                <a:lnTo>
                  <a:pt x="22" y="0"/>
                </a:lnTo>
                <a:lnTo>
                  <a:pt x="52" y="2"/>
                </a:lnTo>
                <a:lnTo>
                  <a:pt x="32" y="243"/>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1" name="ïśľiḓê"/>
          <p:cNvSpPr/>
          <p:nvPr/>
        </p:nvSpPr>
        <p:spPr bwMode="auto">
          <a:xfrm>
            <a:off x="2542477" y="2662768"/>
            <a:ext cx="34175" cy="159701"/>
          </a:xfrm>
          <a:custGeom>
            <a:avLst/>
            <a:gdLst>
              <a:gd name="T0" fmla="*/ 32 w 52"/>
              <a:gd name="T1" fmla="*/ 243 h 243"/>
              <a:gd name="T2" fmla="*/ 0 w 52"/>
              <a:gd name="T3" fmla="*/ 240 h 243"/>
              <a:gd name="T4" fmla="*/ 22 w 52"/>
              <a:gd name="T5" fmla="*/ 0 h 243"/>
              <a:gd name="T6" fmla="*/ 52 w 52"/>
              <a:gd name="T7" fmla="*/ 2 h 243"/>
              <a:gd name="T8" fmla="*/ 32 w 52"/>
              <a:gd name="T9" fmla="*/ 243 h 243"/>
            </a:gdLst>
            <a:ahLst/>
            <a:cxnLst>
              <a:cxn ang="0">
                <a:pos x="T0" y="T1"/>
              </a:cxn>
              <a:cxn ang="0">
                <a:pos x="T2" y="T3"/>
              </a:cxn>
              <a:cxn ang="0">
                <a:pos x="T4" y="T5"/>
              </a:cxn>
              <a:cxn ang="0">
                <a:pos x="T6" y="T7"/>
              </a:cxn>
              <a:cxn ang="0">
                <a:pos x="T8" y="T9"/>
              </a:cxn>
            </a:cxnLst>
            <a:rect l="0" t="0" r="r" b="b"/>
            <a:pathLst>
              <a:path w="52" h="243">
                <a:moveTo>
                  <a:pt x="32" y="243"/>
                </a:moveTo>
                <a:lnTo>
                  <a:pt x="0" y="240"/>
                </a:lnTo>
                <a:lnTo>
                  <a:pt x="22" y="0"/>
                </a:lnTo>
                <a:lnTo>
                  <a:pt x="52" y="2"/>
                </a:lnTo>
                <a:lnTo>
                  <a:pt x="32" y="2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2" name="iṩľiďé"/>
          <p:cNvSpPr/>
          <p:nvPr/>
        </p:nvSpPr>
        <p:spPr bwMode="auto">
          <a:xfrm>
            <a:off x="2595053" y="2714030"/>
            <a:ext cx="29575" cy="112382"/>
          </a:xfrm>
          <a:custGeom>
            <a:avLst/>
            <a:gdLst>
              <a:gd name="T0" fmla="*/ 30 w 45"/>
              <a:gd name="T1" fmla="*/ 171 h 171"/>
              <a:gd name="T2" fmla="*/ 0 w 45"/>
              <a:gd name="T3" fmla="*/ 169 h 171"/>
              <a:gd name="T4" fmla="*/ 15 w 45"/>
              <a:gd name="T5" fmla="*/ 0 h 171"/>
              <a:gd name="T6" fmla="*/ 45 w 45"/>
              <a:gd name="T7" fmla="*/ 3 h 171"/>
              <a:gd name="T8" fmla="*/ 30 w 45"/>
              <a:gd name="T9" fmla="*/ 171 h 171"/>
            </a:gdLst>
            <a:ahLst/>
            <a:cxnLst>
              <a:cxn ang="0">
                <a:pos x="T0" y="T1"/>
              </a:cxn>
              <a:cxn ang="0">
                <a:pos x="T2" y="T3"/>
              </a:cxn>
              <a:cxn ang="0">
                <a:pos x="T4" y="T5"/>
              </a:cxn>
              <a:cxn ang="0">
                <a:pos x="T6" y="T7"/>
              </a:cxn>
              <a:cxn ang="0">
                <a:pos x="T8" y="T9"/>
              </a:cxn>
            </a:cxnLst>
            <a:rect l="0" t="0" r="r" b="b"/>
            <a:pathLst>
              <a:path w="45" h="171">
                <a:moveTo>
                  <a:pt x="30" y="171"/>
                </a:moveTo>
                <a:lnTo>
                  <a:pt x="0" y="169"/>
                </a:lnTo>
                <a:lnTo>
                  <a:pt x="15" y="0"/>
                </a:lnTo>
                <a:lnTo>
                  <a:pt x="45" y="3"/>
                </a:lnTo>
                <a:lnTo>
                  <a:pt x="30" y="171"/>
                </a:lnTo>
                <a:close/>
              </a:path>
            </a:pathLst>
          </a:custGeom>
          <a:solidFill>
            <a:srgbClr val="BCD81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3" name="iṥḻídê"/>
          <p:cNvSpPr/>
          <p:nvPr/>
        </p:nvSpPr>
        <p:spPr bwMode="auto">
          <a:xfrm>
            <a:off x="2595053" y="2714030"/>
            <a:ext cx="29575" cy="112382"/>
          </a:xfrm>
          <a:custGeom>
            <a:avLst/>
            <a:gdLst>
              <a:gd name="T0" fmla="*/ 30 w 45"/>
              <a:gd name="T1" fmla="*/ 171 h 171"/>
              <a:gd name="T2" fmla="*/ 0 w 45"/>
              <a:gd name="T3" fmla="*/ 169 h 171"/>
              <a:gd name="T4" fmla="*/ 15 w 45"/>
              <a:gd name="T5" fmla="*/ 0 h 171"/>
              <a:gd name="T6" fmla="*/ 45 w 45"/>
              <a:gd name="T7" fmla="*/ 3 h 171"/>
              <a:gd name="T8" fmla="*/ 30 w 45"/>
              <a:gd name="T9" fmla="*/ 171 h 171"/>
            </a:gdLst>
            <a:ahLst/>
            <a:cxnLst>
              <a:cxn ang="0">
                <a:pos x="T0" y="T1"/>
              </a:cxn>
              <a:cxn ang="0">
                <a:pos x="T2" y="T3"/>
              </a:cxn>
              <a:cxn ang="0">
                <a:pos x="T4" y="T5"/>
              </a:cxn>
              <a:cxn ang="0">
                <a:pos x="T6" y="T7"/>
              </a:cxn>
              <a:cxn ang="0">
                <a:pos x="T8" y="T9"/>
              </a:cxn>
            </a:cxnLst>
            <a:rect l="0" t="0" r="r" b="b"/>
            <a:pathLst>
              <a:path w="45" h="171">
                <a:moveTo>
                  <a:pt x="30" y="171"/>
                </a:moveTo>
                <a:lnTo>
                  <a:pt x="0" y="169"/>
                </a:lnTo>
                <a:lnTo>
                  <a:pt x="15" y="0"/>
                </a:lnTo>
                <a:lnTo>
                  <a:pt x="45" y="3"/>
                </a:lnTo>
                <a:lnTo>
                  <a:pt x="30" y="1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4" name="ïṧļïḓé"/>
          <p:cNvSpPr/>
          <p:nvPr/>
        </p:nvSpPr>
        <p:spPr bwMode="auto">
          <a:xfrm>
            <a:off x="2614769" y="2763320"/>
            <a:ext cx="25631" cy="65064"/>
          </a:xfrm>
          <a:custGeom>
            <a:avLst/>
            <a:gdLst>
              <a:gd name="T0" fmla="*/ 30 w 39"/>
              <a:gd name="T1" fmla="*/ 99 h 99"/>
              <a:gd name="T2" fmla="*/ 0 w 39"/>
              <a:gd name="T3" fmla="*/ 96 h 99"/>
              <a:gd name="T4" fmla="*/ 9 w 39"/>
              <a:gd name="T5" fmla="*/ 0 h 99"/>
              <a:gd name="T6" fmla="*/ 39 w 39"/>
              <a:gd name="T7" fmla="*/ 3 h 99"/>
              <a:gd name="T8" fmla="*/ 30 w 39"/>
              <a:gd name="T9" fmla="*/ 99 h 99"/>
            </a:gdLst>
            <a:ahLst/>
            <a:cxnLst>
              <a:cxn ang="0">
                <a:pos x="T0" y="T1"/>
              </a:cxn>
              <a:cxn ang="0">
                <a:pos x="T2" y="T3"/>
              </a:cxn>
              <a:cxn ang="0">
                <a:pos x="T4" y="T5"/>
              </a:cxn>
              <a:cxn ang="0">
                <a:pos x="T6" y="T7"/>
              </a:cxn>
              <a:cxn ang="0">
                <a:pos x="T8" y="T9"/>
              </a:cxn>
            </a:cxnLst>
            <a:rect l="0" t="0" r="r" b="b"/>
            <a:pathLst>
              <a:path w="39" h="99">
                <a:moveTo>
                  <a:pt x="30" y="99"/>
                </a:moveTo>
                <a:lnTo>
                  <a:pt x="0" y="96"/>
                </a:lnTo>
                <a:lnTo>
                  <a:pt x="9" y="0"/>
                </a:lnTo>
                <a:lnTo>
                  <a:pt x="39" y="3"/>
                </a:lnTo>
                <a:lnTo>
                  <a:pt x="30" y="99"/>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5" name="iṧḻîdé"/>
          <p:cNvSpPr/>
          <p:nvPr/>
        </p:nvSpPr>
        <p:spPr bwMode="auto">
          <a:xfrm>
            <a:off x="2614769" y="2763320"/>
            <a:ext cx="25631" cy="65064"/>
          </a:xfrm>
          <a:custGeom>
            <a:avLst/>
            <a:gdLst>
              <a:gd name="T0" fmla="*/ 30 w 39"/>
              <a:gd name="T1" fmla="*/ 99 h 99"/>
              <a:gd name="T2" fmla="*/ 0 w 39"/>
              <a:gd name="T3" fmla="*/ 96 h 99"/>
              <a:gd name="T4" fmla="*/ 9 w 39"/>
              <a:gd name="T5" fmla="*/ 0 h 99"/>
              <a:gd name="T6" fmla="*/ 39 w 39"/>
              <a:gd name="T7" fmla="*/ 3 h 99"/>
              <a:gd name="T8" fmla="*/ 30 w 39"/>
              <a:gd name="T9" fmla="*/ 99 h 99"/>
            </a:gdLst>
            <a:ahLst/>
            <a:cxnLst>
              <a:cxn ang="0">
                <a:pos x="T0" y="T1"/>
              </a:cxn>
              <a:cxn ang="0">
                <a:pos x="T2" y="T3"/>
              </a:cxn>
              <a:cxn ang="0">
                <a:pos x="T4" y="T5"/>
              </a:cxn>
              <a:cxn ang="0">
                <a:pos x="T6" y="T7"/>
              </a:cxn>
              <a:cxn ang="0">
                <a:pos x="T8" y="T9"/>
              </a:cxn>
            </a:cxnLst>
            <a:rect l="0" t="0" r="r" b="b"/>
            <a:pathLst>
              <a:path w="39" h="99">
                <a:moveTo>
                  <a:pt x="30" y="99"/>
                </a:moveTo>
                <a:lnTo>
                  <a:pt x="0" y="96"/>
                </a:lnTo>
                <a:lnTo>
                  <a:pt x="9" y="0"/>
                </a:lnTo>
                <a:lnTo>
                  <a:pt x="39" y="3"/>
                </a:lnTo>
                <a:lnTo>
                  <a:pt x="30"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6" name="iṣľíḋê"/>
          <p:cNvSpPr/>
          <p:nvPr/>
        </p:nvSpPr>
        <p:spPr bwMode="auto">
          <a:xfrm>
            <a:off x="1921419" y="2056169"/>
            <a:ext cx="63749" cy="63092"/>
          </a:xfrm>
          <a:custGeom>
            <a:avLst/>
            <a:gdLst>
              <a:gd name="T0" fmla="*/ 90 w 97"/>
              <a:gd name="T1" fmla="*/ 96 h 96"/>
              <a:gd name="T2" fmla="*/ 0 w 97"/>
              <a:gd name="T3" fmla="*/ 88 h 96"/>
              <a:gd name="T4" fmla="*/ 8 w 97"/>
              <a:gd name="T5" fmla="*/ 0 h 96"/>
              <a:gd name="T6" fmla="*/ 97 w 97"/>
              <a:gd name="T7" fmla="*/ 7 h 96"/>
              <a:gd name="T8" fmla="*/ 90 w 97"/>
              <a:gd name="T9" fmla="*/ 96 h 96"/>
            </a:gdLst>
            <a:ahLst/>
            <a:cxnLst>
              <a:cxn ang="0">
                <a:pos x="T0" y="T1"/>
              </a:cxn>
              <a:cxn ang="0">
                <a:pos x="T2" y="T3"/>
              </a:cxn>
              <a:cxn ang="0">
                <a:pos x="T4" y="T5"/>
              </a:cxn>
              <a:cxn ang="0">
                <a:pos x="T6" y="T7"/>
              </a:cxn>
              <a:cxn ang="0">
                <a:pos x="T8" y="T9"/>
              </a:cxn>
            </a:cxnLst>
            <a:rect l="0" t="0" r="r" b="b"/>
            <a:pathLst>
              <a:path w="97" h="96">
                <a:moveTo>
                  <a:pt x="90" y="96"/>
                </a:moveTo>
                <a:lnTo>
                  <a:pt x="0" y="88"/>
                </a:lnTo>
                <a:lnTo>
                  <a:pt x="8" y="0"/>
                </a:lnTo>
                <a:lnTo>
                  <a:pt x="97" y="7"/>
                </a:lnTo>
                <a:lnTo>
                  <a:pt x="90" y="96"/>
                </a:lnTo>
                <a:close/>
              </a:path>
            </a:pathLst>
          </a:custGeom>
          <a:solidFill>
            <a:srgbClr val="22BAD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7" name="îśḷíḓe"/>
          <p:cNvSpPr/>
          <p:nvPr/>
        </p:nvSpPr>
        <p:spPr bwMode="auto">
          <a:xfrm>
            <a:off x="2033801" y="2083114"/>
            <a:ext cx="379864" cy="55863"/>
          </a:xfrm>
          <a:custGeom>
            <a:avLst/>
            <a:gdLst>
              <a:gd name="T0" fmla="*/ 575 w 578"/>
              <a:gd name="T1" fmla="*/ 85 h 85"/>
              <a:gd name="T2" fmla="*/ 0 w 578"/>
              <a:gd name="T3" fmla="*/ 34 h 85"/>
              <a:gd name="T4" fmla="*/ 3 w 578"/>
              <a:gd name="T5" fmla="*/ 0 h 85"/>
              <a:gd name="T6" fmla="*/ 578 w 578"/>
              <a:gd name="T7" fmla="*/ 51 h 85"/>
              <a:gd name="T8" fmla="*/ 575 w 578"/>
              <a:gd name="T9" fmla="*/ 85 h 85"/>
            </a:gdLst>
            <a:ahLst/>
            <a:cxnLst>
              <a:cxn ang="0">
                <a:pos x="T0" y="T1"/>
              </a:cxn>
              <a:cxn ang="0">
                <a:pos x="T2" y="T3"/>
              </a:cxn>
              <a:cxn ang="0">
                <a:pos x="T4" y="T5"/>
              </a:cxn>
              <a:cxn ang="0">
                <a:pos x="T6" y="T7"/>
              </a:cxn>
              <a:cxn ang="0">
                <a:pos x="T8" y="T9"/>
              </a:cxn>
            </a:cxnLst>
            <a:rect l="0" t="0" r="r" b="b"/>
            <a:pathLst>
              <a:path w="578" h="85">
                <a:moveTo>
                  <a:pt x="575" y="85"/>
                </a:moveTo>
                <a:lnTo>
                  <a:pt x="0" y="34"/>
                </a:lnTo>
                <a:lnTo>
                  <a:pt x="3" y="0"/>
                </a:lnTo>
                <a:lnTo>
                  <a:pt x="578" y="51"/>
                </a:lnTo>
                <a:lnTo>
                  <a:pt x="575" y="85"/>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8" name="iśľïďe"/>
          <p:cNvSpPr/>
          <p:nvPr/>
        </p:nvSpPr>
        <p:spPr bwMode="auto">
          <a:xfrm>
            <a:off x="1912875" y="2150149"/>
            <a:ext cx="63749" cy="63749"/>
          </a:xfrm>
          <a:custGeom>
            <a:avLst/>
            <a:gdLst>
              <a:gd name="T0" fmla="*/ 90 w 97"/>
              <a:gd name="T1" fmla="*/ 97 h 97"/>
              <a:gd name="T2" fmla="*/ 0 w 97"/>
              <a:gd name="T3" fmla="*/ 89 h 97"/>
              <a:gd name="T4" fmla="*/ 8 w 97"/>
              <a:gd name="T5" fmla="*/ 0 h 97"/>
              <a:gd name="T6" fmla="*/ 97 w 97"/>
              <a:gd name="T7" fmla="*/ 8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9"/>
                </a:lnTo>
                <a:lnTo>
                  <a:pt x="8" y="0"/>
                </a:lnTo>
                <a:lnTo>
                  <a:pt x="97" y="8"/>
                </a:lnTo>
                <a:lnTo>
                  <a:pt x="90" y="97"/>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9" name="i$ľîďé"/>
          <p:cNvSpPr/>
          <p:nvPr/>
        </p:nvSpPr>
        <p:spPr bwMode="auto">
          <a:xfrm>
            <a:off x="2025257" y="2178409"/>
            <a:ext cx="134727" cy="33518"/>
          </a:xfrm>
          <a:custGeom>
            <a:avLst/>
            <a:gdLst>
              <a:gd name="T0" fmla="*/ 203 w 205"/>
              <a:gd name="T1" fmla="*/ 51 h 51"/>
              <a:gd name="T2" fmla="*/ 0 w 205"/>
              <a:gd name="T3" fmla="*/ 33 h 51"/>
              <a:gd name="T4" fmla="*/ 3 w 205"/>
              <a:gd name="T5" fmla="*/ 0 h 51"/>
              <a:gd name="T6" fmla="*/ 205 w 205"/>
              <a:gd name="T7" fmla="*/ 17 h 51"/>
              <a:gd name="T8" fmla="*/ 203 w 205"/>
              <a:gd name="T9" fmla="*/ 51 h 51"/>
            </a:gdLst>
            <a:ahLst/>
            <a:cxnLst>
              <a:cxn ang="0">
                <a:pos x="T0" y="T1"/>
              </a:cxn>
              <a:cxn ang="0">
                <a:pos x="T2" y="T3"/>
              </a:cxn>
              <a:cxn ang="0">
                <a:pos x="T4" y="T5"/>
              </a:cxn>
              <a:cxn ang="0">
                <a:pos x="T6" y="T7"/>
              </a:cxn>
              <a:cxn ang="0">
                <a:pos x="T8" y="T9"/>
              </a:cxn>
            </a:cxnLst>
            <a:rect l="0" t="0" r="r" b="b"/>
            <a:pathLst>
              <a:path w="205" h="51">
                <a:moveTo>
                  <a:pt x="203" y="51"/>
                </a:moveTo>
                <a:lnTo>
                  <a:pt x="0" y="33"/>
                </a:lnTo>
                <a:lnTo>
                  <a:pt x="3" y="0"/>
                </a:lnTo>
                <a:lnTo>
                  <a:pt x="205" y="17"/>
                </a:lnTo>
                <a:lnTo>
                  <a:pt x="203" y="5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0" name="išļïdê"/>
          <p:cNvSpPr/>
          <p:nvPr/>
        </p:nvSpPr>
        <p:spPr bwMode="auto">
          <a:xfrm>
            <a:off x="1904332" y="2244786"/>
            <a:ext cx="63749" cy="63749"/>
          </a:xfrm>
          <a:custGeom>
            <a:avLst/>
            <a:gdLst>
              <a:gd name="T0" fmla="*/ 90 w 97"/>
              <a:gd name="T1" fmla="*/ 97 h 97"/>
              <a:gd name="T2" fmla="*/ 0 w 97"/>
              <a:gd name="T3" fmla="*/ 90 h 97"/>
              <a:gd name="T4" fmla="*/ 9 w 97"/>
              <a:gd name="T5" fmla="*/ 0 h 97"/>
              <a:gd name="T6" fmla="*/ 97 w 97"/>
              <a:gd name="T7" fmla="*/ 9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90"/>
                </a:lnTo>
                <a:lnTo>
                  <a:pt x="9" y="0"/>
                </a:lnTo>
                <a:lnTo>
                  <a:pt x="97" y="9"/>
                </a:lnTo>
                <a:lnTo>
                  <a:pt x="90" y="97"/>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1" name="ïṣľïďè"/>
          <p:cNvSpPr/>
          <p:nvPr/>
        </p:nvSpPr>
        <p:spPr bwMode="auto">
          <a:xfrm>
            <a:off x="2016713" y="2273046"/>
            <a:ext cx="304943" cy="48633"/>
          </a:xfrm>
          <a:custGeom>
            <a:avLst/>
            <a:gdLst>
              <a:gd name="T0" fmla="*/ 461 w 464"/>
              <a:gd name="T1" fmla="*/ 74 h 74"/>
              <a:gd name="T2" fmla="*/ 0 w 464"/>
              <a:gd name="T3" fmla="*/ 34 h 74"/>
              <a:gd name="T4" fmla="*/ 3 w 464"/>
              <a:gd name="T5" fmla="*/ 0 h 74"/>
              <a:gd name="T6" fmla="*/ 464 w 464"/>
              <a:gd name="T7" fmla="*/ 40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40"/>
                </a:lnTo>
                <a:lnTo>
                  <a:pt x="461" y="74"/>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2" name="išlïḓê"/>
          <p:cNvSpPr/>
          <p:nvPr/>
        </p:nvSpPr>
        <p:spPr bwMode="auto">
          <a:xfrm>
            <a:off x="2016713" y="2273046"/>
            <a:ext cx="304943" cy="48633"/>
          </a:xfrm>
          <a:custGeom>
            <a:avLst/>
            <a:gdLst>
              <a:gd name="T0" fmla="*/ 461 w 464"/>
              <a:gd name="T1" fmla="*/ 74 h 74"/>
              <a:gd name="T2" fmla="*/ 0 w 464"/>
              <a:gd name="T3" fmla="*/ 34 h 74"/>
              <a:gd name="T4" fmla="*/ 3 w 464"/>
              <a:gd name="T5" fmla="*/ 0 h 74"/>
              <a:gd name="T6" fmla="*/ 464 w 464"/>
              <a:gd name="T7" fmla="*/ 40 h 74"/>
              <a:gd name="T8" fmla="*/ 461 w 464"/>
              <a:gd name="T9" fmla="*/ 74 h 74"/>
            </a:gdLst>
            <a:ahLst/>
            <a:cxnLst>
              <a:cxn ang="0">
                <a:pos x="T0" y="T1"/>
              </a:cxn>
              <a:cxn ang="0">
                <a:pos x="T2" y="T3"/>
              </a:cxn>
              <a:cxn ang="0">
                <a:pos x="T4" y="T5"/>
              </a:cxn>
              <a:cxn ang="0">
                <a:pos x="T6" y="T7"/>
              </a:cxn>
              <a:cxn ang="0">
                <a:pos x="T8" y="T9"/>
              </a:cxn>
            </a:cxnLst>
            <a:rect l="0" t="0" r="r" b="b"/>
            <a:pathLst>
              <a:path w="464" h="74">
                <a:moveTo>
                  <a:pt x="461" y="74"/>
                </a:moveTo>
                <a:lnTo>
                  <a:pt x="0" y="34"/>
                </a:lnTo>
                <a:lnTo>
                  <a:pt x="3" y="0"/>
                </a:lnTo>
                <a:lnTo>
                  <a:pt x="464" y="40"/>
                </a:lnTo>
                <a:lnTo>
                  <a:pt x="461"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3" name="ïṥ1íďè"/>
          <p:cNvSpPr/>
          <p:nvPr/>
        </p:nvSpPr>
        <p:spPr bwMode="auto">
          <a:xfrm>
            <a:off x="2223733" y="2006879"/>
            <a:ext cx="128812" cy="34175"/>
          </a:xfrm>
          <a:custGeom>
            <a:avLst/>
            <a:gdLst>
              <a:gd name="T0" fmla="*/ 193 w 196"/>
              <a:gd name="T1" fmla="*/ 52 h 52"/>
              <a:gd name="T2" fmla="*/ 0 w 196"/>
              <a:gd name="T3" fmla="*/ 35 h 52"/>
              <a:gd name="T4" fmla="*/ 3 w 196"/>
              <a:gd name="T5" fmla="*/ 0 h 52"/>
              <a:gd name="T6" fmla="*/ 196 w 196"/>
              <a:gd name="T7" fmla="*/ 18 h 52"/>
              <a:gd name="T8" fmla="*/ 193 w 196"/>
              <a:gd name="T9" fmla="*/ 52 h 52"/>
            </a:gdLst>
            <a:ahLst/>
            <a:cxnLst>
              <a:cxn ang="0">
                <a:pos x="T0" y="T1"/>
              </a:cxn>
              <a:cxn ang="0">
                <a:pos x="T2" y="T3"/>
              </a:cxn>
              <a:cxn ang="0">
                <a:pos x="T4" y="T5"/>
              </a:cxn>
              <a:cxn ang="0">
                <a:pos x="T6" y="T7"/>
              </a:cxn>
              <a:cxn ang="0">
                <a:pos x="T8" y="T9"/>
              </a:cxn>
            </a:cxnLst>
            <a:rect l="0" t="0" r="r" b="b"/>
            <a:pathLst>
              <a:path w="196" h="52">
                <a:moveTo>
                  <a:pt x="193" y="52"/>
                </a:moveTo>
                <a:lnTo>
                  <a:pt x="0" y="35"/>
                </a:lnTo>
                <a:lnTo>
                  <a:pt x="3" y="0"/>
                </a:lnTo>
                <a:lnTo>
                  <a:pt x="196" y="18"/>
                </a:lnTo>
                <a:lnTo>
                  <a:pt x="193" y="5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4" name="i$ḻïḋê"/>
          <p:cNvSpPr/>
          <p:nvPr/>
        </p:nvSpPr>
        <p:spPr bwMode="auto">
          <a:xfrm>
            <a:off x="2850048" y="2965739"/>
            <a:ext cx="63749" cy="63749"/>
          </a:xfrm>
          <a:custGeom>
            <a:avLst/>
            <a:gdLst>
              <a:gd name="T0" fmla="*/ 90 w 97"/>
              <a:gd name="T1" fmla="*/ 97 h 97"/>
              <a:gd name="T2" fmla="*/ 0 w 97"/>
              <a:gd name="T3" fmla="*/ 88 h 97"/>
              <a:gd name="T4" fmla="*/ 9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9" y="0"/>
                </a:lnTo>
                <a:lnTo>
                  <a:pt x="97" y="7"/>
                </a:lnTo>
                <a:lnTo>
                  <a:pt x="90" y="97"/>
                </a:lnTo>
                <a:close/>
              </a:path>
            </a:pathLst>
          </a:custGeom>
          <a:solidFill>
            <a:srgbClr val="6B2D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5" name="iṩḷïdè"/>
          <p:cNvSpPr/>
          <p:nvPr/>
        </p:nvSpPr>
        <p:spPr bwMode="auto">
          <a:xfrm>
            <a:off x="2850048" y="2965739"/>
            <a:ext cx="63749" cy="63749"/>
          </a:xfrm>
          <a:custGeom>
            <a:avLst/>
            <a:gdLst>
              <a:gd name="T0" fmla="*/ 90 w 97"/>
              <a:gd name="T1" fmla="*/ 97 h 97"/>
              <a:gd name="T2" fmla="*/ 0 w 97"/>
              <a:gd name="T3" fmla="*/ 88 h 97"/>
              <a:gd name="T4" fmla="*/ 9 w 97"/>
              <a:gd name="T5" fmla="*/ 0 h 97"/>
              <a:gd name="T6" fmla="*/ 97 w 97"/>
              <a:gd name="T7" fmla="*/ 7 h 97"/>
              <a:gd name="T8" fmla="*/ 90 w 97"/>
              <a:gd name="T9" fmla="*/ 97 h 97"/>
            </a:gdLst>
            <a:ahLst/>
            <a:cxnLst>
              <a:cxn ang="0">
                <a:pos x="T0" y="T1"/>
              </a:cxn>
              <a:cxn ang="0">
                <a:pos x="T2" y="T3"/>
              </a:cxn>
              <a:cxn ang="0">
                <a:pos x="T4" y="T5"/>
              </a:cxn>
              <a:cxn ang="0">
                <a:pos x="T6" y="T7"/>
              </a:cxn>
              <a:cxn ang="0">
                <a:pos x="T8" y="T9"/>
              </a:cxn>
            </a:cxnLst>
            <a:rect l="0" t="0" r="r" b="b"/>
            <a:pathLst>
              <a:path w="97" h="97">
                <a:moveTo>
                  <a:pt x="90" y="97"/>
                </a:moveTo>
                <a:lnTo>
                  <a:pt x="0" y="88"/>
                </a:lnTo>
                <a:lnTo>
                  <a:pt x="9" y="0"/>
                </a:lnTo>
                <a:lnTo>
                  <a:pt x="97" y="7"/>
                </a:lnTo>
                <a:lnTo>
                  <a:pt x="90"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6" name="íṧ1ïḍe"/>
          <p:cNvSpPr/>
          <p:nvPr/>
        </p:nvSpPr>
        <p:spPr bwMode="auto">
          <a:xfrm>
            <a:off x="2963087" y="2992685"/>
            <a:ext cx="379207" cy="56520"/>
          </a:xfrm>
          <a:custGeom>
            <a:avLst/>
            <a:gdLst>
              <a:gd name="T0" fmla="*/ 574 w 577"/>
              <a:gd name="T1" fmla="*/ 86 h 86"/>
              <a:gd name="T2" fmla="*/ 0 w 577"/>
              <a:gd name="T3" fmla="*/ 34 h 86"/>
              <a:gd name="T4" fmla="*/ 2 w 577"/>
              <a:gd name="T5" fmla="*/ 0 h 86"/>
              <a:gd name="T6" fmla="*/ 577 w 577"/>
              <a:gd name="T7" fmla="*/ 52 h 86"/>
              <a:gd name="T8" fmla="*/ 574 w 577"/>
              <a:gd name="T9" fmla="*/ 86 h 86"/>
            </a:gdLst>
            <a:ahLst/>
            <a:cxnLst>
              <a:cxn ang="0">
                <a:pos x="T0" y="T1"/>
              </a:cxn>
              <a:cxn ang="0">
                <a:pos x="T2" y="T3"/>
              </a:cxn>
              <a:cxn ang="0">
                <a:pos x="T4" y="T5"/>
              </a:cxn>
              <a:cxn ang="0">
                <a:pos x="T6" y="T7"/>
              </a:cxn>
              <a:cxn ang="0">
                <a:pos x="T8" y="T9"/>
              </a:cxn>
            </a:cxnLst>
            <a:rect l="0" t="0" r="r" b="b"/>
            <a:pathLst>
              <a:path w="577" h="86">
                <a:moveTo>
                  <a:pt x="574" y="86"/>
                </a:moveTo>
                <a:lnTo>
                  <a:pt x="0" y="34"/>
                </a:lnTo>
                <a:lnTo>
                  <a:pt x="2" y="0"/>
                </a:lnTo>
                <a:lnTo>
                  <a:pt x="577" y="52"/>
                </a:lnTo>
                <a:lnTo>
                  <a:pt x="574" y="86"/>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7" name="îsľiḓe"/>
          <p:cNvSpPr/>
          <p:nvPr/>
        </p:nvSpPr>
        <p:spPr bwMode="auto">
          <a:xfrm>
            <a:off x="2963087" y="2992685"/>
            <a:ext cx="379207" cy="56520"/>
          </a:xfrm>
          <a:custGeom>
            <a:avLst/>
            <a:gdLst>
              <a:gd name="T0" fmla="*/ 574 w 577"/>
              <a:gd name="T1" fmla="*/ 86 h 86"/>
              <a:gd name="T2" fmla="*/ 0 w 577"/>
              <a:gd name="T3" fmla="*/ 34 h 86"/>
              <a:gd name="T4" fmla="*/ 2 w 577"/>
              <a:gd name="T5" fmla="*/ 0 h 86"/>
              <a:gd name="T6" fmla="*/ 577 w 577"/>
              <a:gd name="T7" fmla="*/ 52 h 86"/>
              <a:gd name="T8" fmla="*/ 574 w 577"/>
              <a:gd name="T9" fmla="*/ 86 h 86"/>
            </a:gdLst>
            <a:ahLst/>
            <a:cxnLst>
              <a:cxn ang="0">
                <a:pos x="T0" y="T1"/>
              </a:cxn>
              <a:cxn ang="0">
                <a:pos x="T2" y="T3"/>
              </a:cxn>
              <a:cxn ang="0">
                <a:pos x="T4" y="T5"/>
              </a:cxn>
              <a:cxn ang="0">
                <a:pos x="T6" y="T7"/>
              </a:cxn>
              <a:cxn ang="0">
                <a:pos x="T8" y="T9"/>
              </a:cxn>
            </a:cxnLst>
            <a:rect l="0" t="0" r="r" b="b"/>
            <a:pathLst>
              <a:path w="577" h="86">
                <a:moveTo>
                  <a:pt x="574" y="86"/>
                </a:moveTo>
                <a:lnTo>
                  <a:pt x="0" y="34"/>
                </a:lnTo>
                <a:lnTo>
                  <a:pt x="2" y="0"/>
                </a:lnTo>
                <a:lnTo>
                  <a:pt x="577" y="52"/>
                </a:lnTo>
                <a:lnTo>
                  <a:pt x="574"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8" name="îśļîḓè"/>
          <p:cNvSpPr/>
          <p:nvPr/>
        </p:nvSpPr>
        <p:spPr bwMode="auto">
          <a:xfrm>
            <a:off x="2842162" y="3060377"/>
            <a:ext cx="63749" cy="63749"/>
          </a:xfrm>
          <a:custGeom>
            <a:avLst/>
            <a:gdLst>
              <a:gd name="T0" fmla="*/ 89 w 97"/>
              <a:gd name="T1" fmla="*/ 97 h 97"/>
              <a:gd name="T2" fmla="*/ 0 w 97"/>
              <a:gd name="T3" fmla="*/ 90 h 97"/>
              <a:gd name="T4" fmla="*/ 8 w 97"/>
              <a:gd name="T5" fmla="*/ 0 h 97"/>
              <a:gd name="T6" fmla="*/ 97 w 97"/>
              <a:gd name="T7" fmla="*/ 8 h 97"/>
              <a:gd name="T8" fmla="*/ 89 w 97"/>
              <a:gd name="T9" fmla="*/ 97 h 97"/>
            </a:gdLst>
            <a:ahLst/>
            <a:cxnLst>
              <a:cxn ang="0">
                <a:pos x="T0" y="T1"/>
              </a:cxn>
              <a:cxn ang="0">
                <a:pos x="T2" y="T3"/>
              </a:cxn>
              <a:cxn ang="0">
                <a:pos x="T4" y="T5"/>
              </a:cxn>
              <a:cxn ang="0">
                <a:pos x="T6" y="T7"/>
              </a:cxn>
              <a:cxn ang="0">
                <a:pos x="T8" y="T9"/>
              </a:cxn>
            </a:cxnLst>
            <a:rect l="0" t="0" r="r" b="b"/>
            <a:pathLst>
              <a:path w="97" h="97">
                <a:moveTo>
                  <a:pt x="89" y="97"/>
                </a:moveTo>
                <a:lnTo>
                  <a:pt x="0" y="90"/>
                </a:lnTo>
                <a:lnTo>
                  <a:pt x="8" y="0"/>
                </a:lnTo>
                <a:lnTo>
                  <a:pt x="97" y="8"/>
                </a:lnTo>
                <a:lnTo>
                  <a:pt x="89" y="97"/>
                </a:lnTo>
                <a:close/>
              </a:path>
            </a:pathLst>
          </a:custGeom>
          <a:solidFill>
            <a:srgbClr val="F227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9" name="îŝḻiḑê"/>
          <p:cNvSpPr/>
          <p:nvPr/>
        </p:nvSpPr>
        <p:spPr bwMode="auto">
          <a:xfrm>
            <a:off x="2842162" y="3060377"/>
            <a:ext cx="63749" cy="63749"/>
          </a:xfrm>
          <a:custGeom>
            <a:avLst/>
            <a:gdLst>
              <a:gd name="T0" fmla="*/ 89 w 97"/>
              <a:gd name="T1" fmla="*/ 97 h 97"/>
              <a:gd name="T2" fmla="*/ 0 w 97"/>
              <a:gd name="T3" fmla="*/ 90 h 97"/>
              <a:gd name="T4" fmla="*/ 8 w 97"/>
              <a:gd name="T5" fmla="*/ 0 h 97"/>
              <a:gd name="T6" fmla="*/ 97 w 97"/>
              <a:gd name="T7" fmla="*/ 8 h 97"/>
              <a:gd name="T8" fmla="*/ 89 w 97"/>
              <a:gd name="T9" fmla="*/ 97 h 97"/>
            </a:gdLst>
            <a:ahLst/>
            <a:cxnLst>
              <a:cxn ang="0">
                <a:pos x="T0" y="T1"/>
              </a:cxn>
              <a:cxn ang="0">
                <a:pos x="T2" y="T3"/>
              </a:cxn>
              <a:cxn ang="0">
                <a:pos x="T4" y="T5"/>
              </a:cxn>
              <a:cxn ang="0">
                <a:pos x="T6" y="T7"/>
              </a:cxn>
              <a:cxn ang="0">
                <a:pos x="T8" y="T9"/>
              </a:cxn>
            </a:cxnLst>
            <a:rect l="0" t="0" r="r" b="b"/>
            <a:pathLst>
              <a:path w="97" h="97">
                <a:moveTo>
                  <a:pt x="89" y="97"/>
                </a:moveTo>
                <a:lnTo>
                  <a:pt x="0" y="90"/>
                </a:lnTo>
                <a:lnTo>
                  <a:pt x="8" y="0"/>
                </a:lnTo>
                <a:lnTo>
                  <a:pt x="97" y="8"/>
                </a:lnTo>
                <a:lnTo>
                  <a:pt x="89"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0" name="islîḓé"/>
          <p:cNvSpPr/>
          <p:nvPr/>
        </p:nvSpPr>
        <p:spPr bwMode="auto">
          <a:xfrm>
            <a:off x="2954544" y="3088637"/>
            <a:ext cx="134727" cy="33518"/>
          </a:xfrm>
          <a:custGeom>
            <a:avLst/>
            <a:gdLst>
              <a:gd name="T0" fmla="*/ 202 w 205"/>
              <a:gd name="T1" fmla="*/ 51 h 51"/>
              <a:gd name="T2" fmla="*/ 0 w 205"/>
              <a:gd name="T3" fmla="*/ 34 h 51"/>
              <a:gd name="T4" fmla="*/ 3 w 205"/>
              <a:gd name="T5" fmla="*/ 0 h 51"/>
              <a:gd name="T6" fmla="*/ 205 w 205"/>
              <a:gd name="T7" fmla="*/ 17 h 51"/>
              <a:gd name="T8" fmla="*/ 202 w 205"/>
              <a:gd name="T9" fmla="*/ 51 h 51"/>
            </a:gdLst>
            <a:ahLst/>
            <a:cxnLst>
              <a:cxn ang="0">
                <a:pos x="T0" y="T1"/>
              </a:cxn>
              <a:cxn ang="0">
                <a:pos x="T2" y="T3"/>
              </a:cxn>
              <a:cxn ang="0">
                <a:pos x="T4" y="T5"/>
              </a:cxn>
              <a:cxn ang="0">
                <a:pos x="T6" y="T7"/>
              </a:cxn>
              <a:cxn ang="0">
                <a:pos x="T8" y="T9"/>
              </a:cxn>
            </a:cxnLst>
            <a:rect l="0" t="0" r="r" b="b"/>
            <a:pathLst>
              <a:path w="205" h="51">
                <a:moveTo>
                  <a:pt x="202" y="51"/>
                </a:moveTo>
                <a:lnTo>
                  <a:pt x="0" y="34"/>
                </a:lnTo>
                <a:lnTo>
                  <a:pt x="3" y="0"/>
                </a:lnTo>
                <a:lnTo>
                  <a:pt x="205" y="17"/>
                </a:lnTo>
                <a:lnTo>
                  <a:pt x="202" y="51"/>
                </a:lnTo>
                <a:close/>
              </a:path>
            </a:pathLst>
          </a:custGeom>
          <a:solidFill>
            <a:srgbClr val="949A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1" name="î$ḷïḑê"/>
          <p:cNvSpPr/>
          <p:nvPr/>
        </p:nvSpPr>
        <p:spPr bwMode="auto">
          <a:xfrm>
            <a:off x="2954544" y="3088637"/>
            <a:ext cx="134727" cy="33518"/>
          </a:xfrm>
          <a:custGeom>
            <a:avLst/>
            <a:gdLst>
              <a:gd name="T0" fmla="*/ 202 w 205"/>
              <a:gd name="T1" fmla="*/ 51 h 51"/>
              <a:gd name="T2" fmla="*/ 0 w 205"/>
              <a:gd name="T3" fmla="*/ 34 h 51"/>
              <a:gd name="T4" fmla="*/ 3 w 205"/>
              <a:gd name="T5" fmla="*/ 0 h 51"/>
              <a:gd name="T6" fmla="*/ 205 w 205"/>
              <a:gd name="T7" fmla="*/ 17 h 51"/>
              <a:gd name="T8" fmla="*/ 202 w 205"/>
              <a:gd name="T9" fmla="*/ 51 h 51"/>
            </a:gdLst>
            <a:ahLst/>
            <a:cxnLst>
              <a:cxn ang="0">
                <a:pos x="T0" y="T1"/>
              </a:cxn>
              <a:cxn ang="0">
                <a:pos x="T2" y="T3"/>
              </a:cxn>
              <a:cxn ang="0">
                <a:pos x="T4" y="T5"/>
              </a:cxn>
              <a:cxn ang="0">
                <a:pos x="T6" y="T7"/>
              </a:cxn>
              <a:cxn ang="0">
                <a:pos x="T8" y="T9"/>
              </a:cxn>
            </a:cxnLst>
            <a:rect l="0" t="0" r="r" b="b"/>
            <a:pathLst>
              <a:path w="205" h="51">
                <a:moveTo>
                  <a:pt x="202" y="51"/>
                </a:moveTo>
                <a:lnTo>
                  <a:pt x="0" y="34"/>
                </a:lnTo>
                <a:lnTo>
                  <a:pt x="3" y="0"/>
                </a:lnTo>
                <a:lnTo>
                  <a:pt x="205" y="17"/>
                </a:lnTo>
                <a:lnTo>
                  <a:pt x="202"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2" name="îS1ïḓê"/>
          <p:cNvSpPr/>
          <p:nvPr/>
        </p:nvSpPr>
        <p:spPr bwMode="auto">
          <a:xfrm>
            <a:off x="3110958" y="2913162"/>
            <a:ext cx="128155" cy="34175"/>
          </a:xfrm>
          <a:custGeom>
            <a:avLst/>
            <a:gdLst>
              <a:gd name="T0" fmla="*/ 193 w 195"/>
              <a:gd name="T1" fmla="*/ 52 h 52"/>
              <a:gd name="T2" fmla="*/ 0 w 195"/>
              <a:gd name="T3" fmla="*/ 34 h 52"/>
              <a:gd name="T4" fmla="*/ 3 w 195"/>
              <a:gd name="T5" fmla="*/ 0 h 52"/>
              <a:gd name="T6" fmla="*/ 195 w 195"/>
              <a:gd name="T7" fmla="*/ 17 h 52"/>
              <a:gd name="T8" fmla="*/ 193 w 195"/>
              <a:gd name="T9" fmla="*/ 52 h 52"/>
            </a:gdLst>
            <a:ahLst/>
            <a:cxnLst>
              <a:cxn ang="0">
                <a:pos x="T0" y="T1"/>
              </a:cxn>
              <a:cxn ang="0">
                <a:pos x="T2" y="T3"/>
              </a:cxn>
              <a:cxn ang="0">
                <a:pos x="T4" y="T5"/>
              </a:cxn>
              <a:cxn ang="0">
                <a:pos x="T6" y="T7"/>
              </a:cxn>
              <a:cxn ang="0">
                <a:pos x="T8" y="T9"/>
              </a:cxn>
            </a:cxnLst>
            <a:rect l="0" t="0" r="r" b="b"/>
            <a:pathLst>
              <a:path w="195" h="52">
                <a:moveTo>
                  <a:pt x="193" y="52"/>
                </a:moveTo>
                <a:lnTo>
                  <a:pt x="0" y="34"/>
                </a:lnTo>
                <a:lnTo>
                  <a:pt x="3" y="0"/>
                </a:lnTo>
                <a:lnTo>
                  <a:pt x="195" y="17"/>
                </a:lnTo>
                <a:lnTo>
                  <a:pt x="193" y="5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3" name="isļïde"/>
          <p:cNvSpPr/>
          <p:nvPr/>
        </p:nvSpPr>
        <p:spPr bwMode="auto">
          <a:xfrm>
            <a:off x="3110958" y="2913162"/>
            <a:ext cx="128155" cy="34175"/>
          </a:xfrm>
          <a:custGeom>
            <a:avLst/>
            <a:gdLst>
              <a:gd name="T0" fmla="*/ 193 w 195"/>
              <a:gd name="T1" fmla="*/ 52 h 52"/>
              <a:gd name="T2" fmla="*/ 0 w 195"/>
              <a:gd name="T3" fmla="*/ 34 h 52"/>
              <a:gd name="T4" fmla="*/ 3 w 195"/>
              <a:gd name="T5" fmla="*/ 0 h 52"/>
              <a:gd name="T6" fmla="*/ 195 w 195"/>
              <a:gd name="T7" fmla="*/ 17 h 52"/>
              <a:gd name="T8" fmla="*/ 193 w 195"/>
              <a:gd name="T9" fmla="*/ 52 h 52"/>
            </a:gdLst>
            <a:ahLst/>
            <a:cxnLst>
              <a:cxn ang="0">
                <a:pos x="T0" y="T1"/>
              </a:cxn>
              <a:cxn ang="0">
                <a:pos x="T2" y="T3"/>
              </a:cxn>
              <a:cxn ang="0">
                <a:pos x="T4" y="T5"/>
              </a:cxn>
              <a:cxn ang="0">
                <a:pos x="T6" y="T7"/>
              </a:cxn>
              <a:cxn ang="0">
                <a:pos x="T8" y="T9"/>
              </a:cxn>
            </a:cxnLst>
            <a:rect l="0" t="0" r="r" b="b"/>
            <a:pathLst>
              <a:path w="195" h="52">
                <a:moveTo>
                  <a:pt x="193" y="52"/>
                </a:moveTo>
                <a:lnTo>
                  <a:pt x="0" y="34"/>
                </a:lnTo>
                <a:lnTo>
                  <a:pt x="3" y="0"/>
                </a:lnTo>
                <a:lnTo>
                  <a:pt x="195" y="17"/>
                </a:lnTo>
                <a:lnTo>
                  <a:pt x="193"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4" name="íṥļíḍè"/>
          <p:cNvSpPr/>
          <p:nvPr/>
        </p:nvSpPr>
        <p:spPr bwMode="auto">
          <a:xfrm>
            <a:off x="3515138" y="2758063"/>
            <a:ext cx="34832" cy="32860"/>
          </a:xfrm>
          <a:custGeom>
            <a:avLst/>
            <a:gdLst>
              <a:gd name="T0" fmla="*/ 18 w 37"/>
              <a:gd name="T1" fmla="*/ 35 h 35"/>
              <a:gd name="T2" fmla="*/ 17 w 37"/>
              <a:gd name="T3" fmla="*/ 35 h 35"/>
              <a:gd name="T4" fmla="*/ 5 w 37"/>
              <a:gd name="T5" fmla="*/ 29 h 35"/>
              <a:gd name="T6" fmla="*/ 1 w 37"/>
              <a:gd name="T7" fmla="*/ 16 h 35"/>
              <a:gd name="T8" fmla="*/ 18 w 37"/>
              <a:gd name="T9" fmla="*/ 0 h 35"/>
              <a:gd name="T10" fmla="*/ 20 w 37"/>
              <a:gd name="T11" fmla="*/ 0 h 35"/>
              <a:gd name="T12" fmla="*/ 36 w 37"/>
              <a:gd name="T13" fmla="*/ 19 h 35"/>
              <a:gd name="T14" fmla="*/ 18 w 37"/>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5">
                <a:moveTo>
                  <a:pt x="18" y="35"/>
                </a:moveTo>
                <a:cubicBezTo>
                  <a:pt x="18" y="35"/>
                  <a:pt x="17" y="35"/>
                  <a:pt x="17" y="35"/>
                </a:cubicBezTo>
                <a:cubicBezTo>
                  <a:pt x="12" y="35"/>
                  <a:pt x="8" y="33"/>
                  <a:pt x="5" y="29"/>
                </a:cubicBezTo>
                <a:cubicBezTo>
                  <a:pt x="2" y="26"/>
                  <a:pt x="0" y="21"/>
                  <a:pt x="1" y="16"/>
                </a:cubicBezTo>
                <a:cubicBezTo>
                  <a:pt x="1" y="7"/>
                  <a:pt x="9" y="0"/>
                  <a:pt x="18" y="0"/>
                </a:cubicBezTo>
                <a:cubicBezTo>
                  <a:pt x="19" y="0"/>
                  <a:pt x="19" y="0"/>
                  <a:pt x="20" y="0"/>
                </a:cubicBezTo>
                <a:cubicBezTo>
                  <a:pt x="29" y="1"/>
                  <a:pt x="37" y="9"/>
                  <a:pt x="36"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5" name="ís1íďè"/>
          <p:cNvSpPr/>
          <p:nvPr/>
        </p:nvSpPr>
        <p:spPr bwMode="auto">
          <a:xfrm>
            <a:off x="3511852" y="2755434"/>
            <a:ext cx="39432" cy="38118"/>
          </a:xfrm>
          <a:custGeom>
            <a:avLst/>
            <a:gdLst>
              <a:gd name="T0" fmla="*/ 21 w 42"/>
              <a:gd name="T1" fmla="*/ 6 h 41"/>
              <a:gd name="T2" fmla="*/ 22 w 42"/>
              <a:gd name="T3" fmla="*/ 6 h 41"/>
              <a:gd name="T4" fmla="*/ 36 w 42"/>
              <a:gd name="T5" fmla="*/ 22 h 41"/>
              <a:gd name="T6" fmla="*/ 21 w 42"/>
              <a:gd name="T7" fmla="*/ 36 h 41"/>
              <a:gd name="T8" fmla="*/ 20 w 42"/>
              <a:gd name="T9" fmla="*/ 36 h 41"/>
              <a:gd name="T10" fmla="*/ 6 w 42"/>
              <a:gd name="T11" fmla="*/ 20 h 41"/>
              <a:gd name="T12" fmla="*/ 21 w 42"/>
              <a:gd name="T13" fmla="*/ 6 h 41"/>
              <a:gd name="T14" fmla="*/ 21 w 42"/>
              <a:gd name="T15" fmla="*/ 0 h 41"/>
              <a:gd name="T16" fmla="*/ 1 w 42"/>
              <a:gd name="T17" fmla="*/ 19 h 41"/>
              <a:gd name="T18" fmla="*/ 6 w 42"/>
              <a:gd name="T19" fmla="*/ 34 h 41"/>
              <a:gd name="T20" fmla="*/ 20 w 42"/>
              <a:gd name="T21" fmla="*/ 41 h 41"/>
              <a:gd name="T22" fmla="*/ 21 w 42"/>
              <a:gd name="T23" fmla="*/ 41 h 41"/>
              <a:gd name="T24" fmla="*/ 42 w 42"/>
              <a:gd name="T25" fmla="*/ 22 h 41"/>
              <a:gd name="T26" fmla="*/ 37 w 42"/>
              <a:gd name="T27" fmla="*/ 7 h 41"/>
              <a:gd name="T28" fmla="*/ 23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6"/>
                </a:moveTo>
                <a:cubicBezTo>
                  <a:pt x="22" y="6"/>
                  <a:pt x="22" y="6"/>
                  <a:pt x="22" y="6"/>
                </a:cubicBezTo>
                <a:cubicBezTo>
                  <a:pt x="31" y="6"/>
                  <a:pt x="37" y="14"/>
                  <a:pt x="36" y="22"/>
                </a:cubicBezTo>
                <a:cubicBezTo>
                  <a:pt x="36" y="30"/>
                  <a:pt x="29" y="36"/>
                  <a:pt x="21" y="36"/>
                </a:cubicBezTo>
                <a:cubicBezTo>
                  <a:pt x="21" y="36"/>
                  <a:pt x="20" y="36"/>
                  <a:pt x="20" y="36"/>
                </a:cubicBezTo>
                <a:cubicBezTo>
                  <a:pt x="12" y="35"/>
                  <a:pt x="6" y="28"/>
                  <a:pt x="6" y="20"/>
                </a:cubicBezTo>
                <a:cubicBezTo>
                  <a:pt x="7" y="12"/>
                  <a:pt x="13" y="6"/>
                  <a:pt x="21" y="6"/>
                </a:cubicBezTo>
                <a:moveTo>
                  <a:pt x="21" y="0"/>
                </a:moveTo>
                <a:cubicBezTo>
                  <a:pt x="11" y="0"/>
                  <a:pt x="2" y="9"/>
                  <a:pt x="1" y="19"/>
                </a:cubicBezTo>
                <a:cubicBezTo>
                  <a:pt x="0" y="25"/>
                  <a:pt x="2" y="30"/>
                  <a:pt x="6" y="34"/>
                </a:cubicBezTo>
                <a:cubicBezTo>
                  <a:pt x="9" y="38"/>
                  <a:pt x="14" y="41"/>
                  <a:pt x="20" y="41"/>
                </a:cubicBezTo>
                <a:cubicBezTo>
                  <a:pt x="20" y="41"/>
                  <a:pt x="21" y="41"/>
                  <a:pt x="21" y="41"/>
                </a:cubicBezTo>
                <a:cubicBezTo>
                  <a:pt x="32" y="41"/>
                  <a:pt x="41" y="33"/>
                  <a:pt x="42" y="22"/>
                </a:cubicBezTo>
                <a:cubicBezTo>
                  <a:pt x="42" y="17"/>
                  <a:pt x="40" y="11"/>
                  <a:pt x="37" y="7"/>
                </a:cubicBezTo>
                <a:cubicBezTo>
                  <a:pt x="33" y="3"/>
                  <a:pt x="28" y="1"/>
                  <a:pt x="23" y="0"/>
                </a:cubicBezTo>
                <a:cubicBezTo>
                  <a:pt x="22" y="0"/>
                  <a:pt x="22"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6" name="ïsľïḑè"/>
          <p:cNvSpPr/>
          <p:nvPr/>
        </p:nvSpPr>
        <p:spPr bwMode="auto">
          <a:xfrm>
            <a:off x="3396841" y="2659482"/>
            <a:ext cx="34832" cy="34175"/>
          </a:xfrm>
          <a:custGeom>
            <a:avLst/>
            <a:gdLst>
              <a:gd name="T0" fmla="*/ 19 w 37"/>
              <a:gd name="T1" fmla="*/ 36 h 36"/>
              <a:gd name="T2" fmla="*/ 17 w 37"/>
              <a:gd name="T3" fmla="*/ 36 h 36"/>
              <a:gd name="T4" fmla="*/ 1 w 37"/>
              <a:gd name="T5" fmla="*/ 17 h 36"/>
              <a:gd name="T6" fmla="*/ 19 w 37"/>
              <a:gd name="T7" fmla="*/ 0 h 36"/>
              <a:gd name="T8" fmla="*/ 20 w 37"/>
              <a:gd name="T9" fmla="*/ 0 h 36"/>
              <a:gd name="T10" fmla="*/ 36 w 37"/>
              <a:gd name="T11" fmla="*/ 19 h 36"/>
              <a:gd name="T12" fmla="*/ 19 w 37"/>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7" h="36">
                <a:moveTo>
                  <a:pt x="19" y="36"/>
                </a:moveTo>
                <a:cubicBezTo>
                  <a:pt x="18" y="36"/>
                  <a:pt x="18" y="36"/>
                  <a:pt x="17" y="36"/>
                </a:cubicBezTo>
                <a:cubicBezTo>
                  <a:pt x="8" y="35"/>
                  <a:pt x="0" y="26"/>
                  <a:pt x="1" y="17"/>
                </a:cubicBezTo>
                <a:cubicBezTo>
                  <a:pt x="2" y="8"/>
                  <a:pt x="10" y="0"/>
                  <a:pt x="19" y="0"/>
                </a:cubicBezTo>
                <a:cubicBezTo>
                  <a:pt x="19" y="0"/>
                  <a:pt x="20" y="0"/>
                  <a:pt x="20" y="0"/>
                </a:cubicBezTo>
                <a:cubicBezTo>
                  <a:pt x="30" y="1"/>
                  <a:pt x="37" y="10"/>
                  <a:pt x="36" y="19"/>
                </a:cubicBezTo>
                <a:cubicBezTo>
                  <a:pt x="36" y="29"/>
                  <a:pt x="28" y="36"/>
                  <a:pt x="19" y="36"/>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7" name="iŝḷîďê"/>
          <p:cNvSpPr/>
          <p:nvPr/>
        </p:nvSpPr>
        <p:spPr bwMode="auto">
          <a:xfrm>
            <a:off x="3394870" y="2657510"/>
            <a:ext cx="39432" cy="38775"/>
          </a:xfrm>
          <a:custGeom>
            <a:avLst/>
            <a:gdLst>
              <a:gd name="T0" fmla="*/ 21 w 42"/>
              <a:gd name="T1" fmla="*/ 5 h 41"/>
              <a:gd name="T2" fmla="*/ 22 w 42"/>
              <a:gd name="T3" fmla="*/ 5 h 41"/>
              <a:gd name="T4" fmla="*/ 36 w 42"/>
              <a:gd name="T5" fmla="*/ 21 h 41"/>
              <a:gd name="T6" fmla="*/ 21 w 42"/>
              <a:gd name="T7" fmla="*/ 35 h 41"/>
              <a:gd name="T8" fmla="*/ 20 w 42"/>
              <a:gd name="T9" fmla="*/ 35 h 41"/>
              <a:gd name="T10" fmla="*/ 6 w 42"/>
              <a:gd name="T11" fmla="*/ 19 h 41"/>
              <a:gd name="T12" fmla="*/ 21 w 42"/>
              <a:gd name="T13" fmla="*/ 5 h 41"/>
              <a:gd name="T14" fmla="*/ 21 w 42"/>
              <a:gd name="T15" fmla="*/ 0 h 41"/>
              <a:gd name="T16" fmla="*/ 0 w 42"/>
              <a:gd name="T17" fmla="*/ 19 h 41"/>
              <a:gd name="T18" fmla="*/ 5 w 42"/>
              <a:gd name="T19" fmla="*/ 33 h 41"/>
              <a:gd name="T20" fmla="*/ 19 w 42"/>
              <a:gd name="T21" fmla="*/ 40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5"/>
                </a:moveTo>
                <a:cubicBezTo>
                  <a:pt x="21" y="5"/>
                  <a:pt x="22" y="5"/>
                  <a:pt x="22" y="5"/>
                </a:cubicBezTo>
                <a:cubicBezTo>
                  <a:pt x="30" y="6"/>
                  <a:pt x="36" y="13"/>
                  <a:pt x="36" y="21"/>
                </a:cubicBezTo>
                <a:cubicBezTo>
                  <a:pt x="35" y="29"/>
                  <a:pt x="29" y="35"/>
                  <a:pt x="21" y="35"/>
                </a:cubicBezTo>
                <a:cubicBezTo>
                  <a:pt x="20" y="35"/>
                  <a:pt x="20" y="35"/>
                  <a:pt x="20" y="35"/>
                </a:cubicBezTo>
                <a:cubicBezTo>
                  <a:pt x="11" y="34"/>
                  <a:pt x="5" y="27"/>
                  <a:pt x="6" y="19"/>
                </a:cubicBezTo>
                <a:cubicBezTo>
                  <a:pt x="6" y="11"/>
                  <a:pt x="13" y="5"/>
                  <a:pt x="21" y="5"/>
                </a:cubicBezTo>
                <a:moveTo>
                  <a:pt x="21" y="0"/>
                </a:moveTo>
                <a:cubicBezTo>
                  <a:pt x="10" y="0"/>
                  <a:pt x="1" y="8"/>
                  <a:pt x="0" y="19"/>
                </a:cubicBezTo>
                <a:cubicBezTo>
                  <a:pt x="0" y="24"/>
                  <a:pt x="2" y="29"/>
                  <a:pt x="5" y="33"/>
                </a:cubicBezTo>
                <a:cubicBezTo>
                  <a:pt x="9" y="38"/>
                  <a:pt x="14" y="40"/>
                  <a:pt x="19" y="40"/>
                </a:cubicBezTo>
                <a:cubicBezTo>
                  <a:pt x="20" y="40"/>
                  <a:pt x="20" y="41"/>
                  <a:pt x="21" y="41"/>
                </a:cubicBezTo>
                <a:cubicBezTo>
                  <a:pt x="31" y="41"/>
                  <a:pt x="40" y="32"/>
                  <a:pt x="41" y="22"/>
                </a:cubicBezTo>
                <a:cubicBezTo>
                  <a:pt x="42" y="16"/>
                  <a:pt x="40" y="11"/>
                  <a:pt x="36" y="7"/>
                </a:cubicBezTo>
                <a:cubicBezTo>
                  <a:pt x="33" y="3"/>
                  <a:pt x="28" y="0"/>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8" name="iṣḻidé"/>
          <p:cNvSpPr/>
          <p:nvPr/>
        </p:nvSpPr>
        <p:spPr bwMode="auto">
          <a:xfrm>
            <a:off x="3227283" y="2732432"/>
            <a:ext cx="33518" cy="34175"/>
          </a:xfrm>
          <a:custGeom>
            <a:avLst/>
            <a:gdLst>
              <a:gd name="T0" fmla="*/ 18 w 36"/>
              <a:gd name="T1" fmla="*/ 36 h 36"/>
              <a:gd name="T2" fmla="*/ 16 w 36"/>
              <a:gd name="T3" fmla="*/ 36 h 36"/>
              <a:gd name="T4" fmla="*/ 4 w 36"/>
              <a:gd name="T5" fmla="*/ 29 h 36"/>
              <a:gd name="T6" fmla="*/ 0 w 36"/>
              <a:gd name="T7" fmla="*/ 17 h 36"/>
              <a:gd name="T8" fmla="*/ 18 w 36"/>
              <a:gd name="T9" fmla="*/ 0 h 36"/>
              <a:gd name="T10" fmla="*/ 19 w 36"/>
              <a:gd name="T11" fmla="*/ 0 h 36"/>
              <a:gd name="T12" fmla="*/ 35 w 36"/>
              <a:gd name="T13" fmla="*/ 19 h 36"/>
              <a:gd name="T14" fmla="*/ 18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18" y="36"/>
                </a:moveTo>
                <a:cubicBezTo>
                  <a:pt x="17" y="36"/>
                  <a:pt x="17" y="36"/>
                  <a:pt x="16" y="36"/>
                </a:cubicBezTo>
                <a:cubicBezTo>
                  <a:pt x="11" y="35"/>
                  <a:pt x="7" y="33"/>
                  <a:pt x="4" y="29"/>
                </a:cubicBezTo>
                <a:cubicBezTo>
                  <a:pt x="1" y="26"/>
                  <a:pt x="0" y="21"/>
                  <a:pt x="0" y="17"/>
                </a:cubicBezTo>
                <a:cubicBezTo>
                  <a:pt x="1" y="7"/>
                  <a:pt x="8" y="0"/>
                  <a:pt x="18" y="0"/>
                </a:cubicBezTo>
                <a:cubicBezTo>
                  <a:pt x="18" y="0"/>
                  <a:pt x="18" y="0"/>
                  <a:pt x="19" y="0"/>
                </a:cubicBezTo>
                <a:cubicBezTo>
                  <a:pt x="29" y="1"/>
                  <a:pt x="36" y="10"/>
                  <a:pt x="35" y="19"/>
                </a:cubicBezTo>
                <a:cubicBezTo>
                  <a:pt x="35" y="28"/>
                  <a:pt x="27" y="36"/>
                  <a:pt x="18" y="36"/>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29" name="í$1íḋe"/>
          <p:cNvSpPr/>
          <p:nvPr/>
        </p:nvSpPr>
        <p:spPr bwMode="auto">
          <a:xfrm>
            <a:off x="3223340" y="2729803"/>
            <a:ext cx="39432" cy="38118"/>
          </a:xfrm>
          <a:custGeom>
            <a:avLst/>
            <a:gdLst>
              <a:gd name="T0" fmla="*/ 22 w 42"/>
              <a:gd name="T1" fmla="*/ 6 h 41"/>
              <a:gd name="T2" fmla="*/ 23 w 42"/>
              <a:gd name="T3" fmla="*/ 6 h 41"/>
              <a:gd name="T4" fmla="*/ 37 w 42"/>
              <a:gd name="T5" fmla="*/ 22 h 41"/>
              <a:gd name="T6" fmla="*/ 22 w 42"/>
              <a:gd name="T7" fmla="*/ 36 h 41"/>
              <a:gd name="T8" fmla="*/ 20 w 42"/>
              <a:gd name="T9" fmla="*/ 36 h 41"/>
              <a:gd name="T10" fmla="*/ 7 w 42"/>
              <a:gd name="T11" fmla="*/ 20 h 41"/>
              <a:gd name="T12" fmla="*/ 22 w 42"/>
              <a:gd name="T13" fmla="*/ 6 h 41"/>
              <a:gd name="T14" fmla="*/ 22 w 42"/>
              <a:gd name="T15" fmla="*/ 0 h 41"/>
              <a:gd name="T16" fmla="*/ 1 w 42"/>
              <a:gd name="T17" fmla="*/ 19 h 41"/>
              <a:gd name="T18" fmla="*/ 20 w 42"/>
              <a:gd name="T19" fmla="*/ 41 h 41"/>
              <a:gd name="T20" fmla="*/ 22 w 42"/>
              <a:gd name="T21" fmla="*/ 41 h 41"/>
              <a:gd name="T22" fmla="*/ 42 w 42"/>
              <a:gd name="T23" fmla="*/ 22 h 41"/>
              <a:gd name="T24" fmla="*/ 37 w 42"/>
              <a:gd name="T25" fmla="*/ 8 h 41"/>
              <a:gd name="T26" fmla="*/ 23 w 42"/>
              <a:gd name="T27" fmla="*/ 1 h 41"/>
              <a:gd name="T28" fmla="*/ 22 w 42"/>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1">
                <a:moveTo>
                  <a:pt x="22" y="6"/>
                </a:moveTo>
                <a:cubicBezTo>
                  <a:pt x="22" y="6"/>
                  <a:pt x="22" y="6"/>
                  <a:pt x="23" y="6"/>
                </a:cubicBezTo>
                <a:cubicBezTo>
                  <a:pt x="31" y="7"/>
                  <a:pt x="37" y="14"/>
                  <a:pt x="37" y="22"/>
                </a:cubicBezTo>
                <a:cubicBezTo>
                  <a:pt x="36" y="30"/>
                  <a:pt x="29" y="36"/>
                  <a:pt x="22" y="36"/>
                </a:cubicBezTo>
                <a:cubicBezTo>
                  <a:pt x="21" y="36"/>
                  <a:pt x="21" y="36"/>
                  <a:pt x="20" y="36"/>
                </a:cubicBezTo>
                <a:cubicBezTo>
                  <a:pt x="12" y="35"/>
                  <a:pt x="6" y="28"/>
                  <a:pt x="7" y="20"/>
                </a:cubicBezTo>
                <a:cubicBezTo>
                  <a:pt x="7" y="12"/>
                  <a:pt x="14" y="6"/>
                  <a:pt x="22" y="6"/>
                </a:cubicBezTo>
                <a:moveTo>
                  <a:pt x="22" y="0"/>
                </a:moveTo>
                <a:cubicBezTo>
                  <a:pt x="11" y="0"/>
                  <a:pt x="2" y="9"/>
                  <a:pt x="1" y="19"/>
                </a:cubicBezTo>
                <a:cubicBezTo>
                  <a:pt x="0" y="31"/>
                  <a:pt x="9" y="40"/>
                  <a:pt x="20" y="41"/>
                </a:cubicBezTo>
                <a:cubicBezTo>
                  <a:pt x="21" y="41"/>
                  <a:pt x="21" y="41"/>
                  <a:pt x="22" y="41"/>
                </a:cubicBezTo>
                <a:cubicBezTo>
                  <a:pt x="32" y="41"/>
                  <a:pt x="41" y="33"/>
                  <a:pt x="42" y="22"/>
                </a:cubicBezTo>
                <a:cubicBezTo>
                  <a:pt x="42" y="17"/>
                  <a:pt x="41" y="12"/>
                  <a:pt x="37" y="8"/>
                </a:cubicBezTo>
                <a:cubicBezTo>
                  <a:pt x="34" y="3"/>
                  <a:pt x="29" y="1"/>
                  <a:pt x="23" y="1"/>
                </a:cubicBezTo>
                <a:cubicBezTo>
                  <a:pt x="23" y="0"/>
                  <a:pt x="22" y="0"/>
                  <a:pt x="22"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0" name="ïsḻíḑè"/>
          <p:cNvSpPr/>
          <p:nvPr/>
        </p:nvSpPr>
        <p:spPr bwMode="auto">
          <a:xfrm>
            <a:off x="3122130" y="2681827"/>
            <a:ext cx="33518" cy="32860"/>
          </a:xfrm>
          <a:custGeom>
            <a:avLst/>
            <a:gdLst>
              <a:gd name="T0" fmla="*/ 18 w 36"/>
              <a:gd name="T1" fmla="*/ 35 h 35"/>
              <a:gd name="T2" fmla="*/ 17 w 36"/>
              <a:gd name="T3" fmla="*/ 35 h 35"/>
              <a:gd name="T4" fmla="*/ 4 w 36"/>
              <a:gd name="T5" fmla="*/ 29 h 35"/>
              <a:gd name="T6" fmla="*/ 0 w 36"/>
              <a:gd name="T7" fmla="*/ 16 h 35"/>
              <a:gd name="T8" fmla="*/ 18 w 36"/>
              <a:gd name="T9" fmla="*/ 0 h 35"/>
              <a:gd name="T10" fmla="*/ 19 w 36"/>
              <a:gd name="T11" fmla="*/ 0 h 35"/>
              <a:gd name="T12" fmla="*/ 31 w 36"/>
              <a:gd name="T13" fmla="*/ 6 h 35"/>
              <a:gd name="T14" fmla="*/ 36 w 36"/>
              <a:gd name="T15" fmla="*/ 19 h 35"/>
              <a:gd name="T16" fmla="*/ 18 w 36"/>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18" y="35"/>
                </a:moveTo>
                <a:cubicBezTo>
                  <a:pt x="17" y="35"/>
                  <a:pt x="17" y="35"/>
                  <a:pt x="17" y="35"/>
                </a:cubicBezTo>
                <a:cubicBezTo>
                  <a:pt x="12" y="35"/>
                  <a:pt x="7" y="33"/>
                  <a:pt x="4" y="29"/>
                </a:cubicBezTo>
                <a:cubicBezTo>
                  <a:pt x="1" y="25"/>
                  <a:pt x="0" y="21"/>
                  <a:pt x="0" y="16"/>
                </a:cubicBezTo>
                <a:cubicBezTo>
                  <a:pt x="1" y="7"/>
                  <a:pt x="9" y="0"/>
                  <a:pt x="18" y="0"/>
                </a:cubicBezTo>
                <a:cubicBezTo>
                  <a:pt x="18" y="0"/>
                  <a:pt x="19" y="0"/>
                  <a:pt x="19" y="0"/>
                </a:cubicBezTo>
                <a:cubicBezTo>
                  <a:pt x="24" y="0"/>
                  <a:pt x="28" y="2"/>
                  <a:pt x="31" y="6"/>
                </a:cubicBezTo>
                <a:cubicBezTo>
                  <a:pt x="34" y="9"/>
                  <a:pt x="36" y="14"/>
                  <a:pt x="36"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1" name="îṡlïdé"/>
          <p:cNvSpPr/>
          <p:nvPr/>
        </p:nvSpPr>
        <p:spPr bwMode="auto">
          <a:xfrm>
            <a:off x="3119501" y="2679198"/>
            <a:ext cx="39432" cy="38775"/>
          </a:xfrm>
          <a:custGeom>
            <a:avLst/>
            <a:gdLst>
              <a:gd name="T0" fmla="*/ 21 w 42"/>
              <a:gd name="T1" fmla="*/ 5 h 41"/>
              <a:gd name="T2" fmla="*/ 22 w 42"/>
              <a:gd name="T3" fmla="*/ 5 h 41"/>
              <a:gd name="T4" fmla="*/ 36 w 42"/>
              <a:gd name="T5" fmla="*/ 22 h 41"/>
              <a:gd name="T6" fmla="*/ 21 w 42"/>
              <a:gd name="T7" fmla="*/ 35 h 41"/>
              <a:gd name="T8" fmla="*/ 20 w 42"/>
              <a:gd name="T9" fmla="*/ 35 h 41"/>
              <a:gd name="T10" fmla="*/ 6 w 42"/>
              <a:gd name="T11" fmla="*/ 19 h 41"/>
              <a:gd name="T12" fmla="*/ 21 w 42"/>
              <a:gd name="T13" fmla="*/ 5 h 41"/>
              <a:gd name="T14" fmla="*/ 21 w 42"/>
              <a:gd name="T15" fmla="*/ 0 h 41"/>
              <a:gd name="T16" fmla="*/ 0 w 42"/>
              <a:gd name="T17" fmla="*/ 19 h 41"/>
              <a:gd name="T18" fmla="*/ 5 w 42"/>
              <a:gd name="T19" fmla="*/ 34 h 41"/>
              <a:gd name="T20" fmla="*/ 19 w 42"/>
              <a:gd name="T21" fmla="*/ 41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5"/>
                </a:moveTo>
                <a:cubicBezTo>
                  <a:pt x="21" y="5"/>
                  <a:pt x="22" y="5"/>
                  <a:pt x="22" y="5"/>
                </a:cubicBezTo>
                <a:cubicBezTo>
                  <a:pt x="30" y="6"/>
                  <a:pt x="36" y="13"/>
                  <a:pt x="36" y="22"/>
                </a:cubicBezTo>
                <a:cubicBezTo>
                  <a:pt x="35" y="29"/>
                  <a:pt x="29" y="35"/>
                  <a:pt x="21" y="35"/>
                </a:cubicBezTo>
                <a:cubicBezTo>
                  <a:pt x="20" y="35"/>
                  <a:pt x="20" y="35"/>
                  <a:pt x="20" y="35"/>
                </a:cubicBezTo>
                <a:cubicBezTo>
                  <a:pt x="11" y="35"/>
                  <a:pt x="5" y="28"/>
                  <a:pt x="6" y="19"/>
                </a:cubicBezTo>
                <a:cubicBezTo>
                  <a:pt x="6" y="11"/>
                  <a:pt x="13" y="5"/>
                  <a:pt x="21" y="5"/>
                </a:cubicBezTo>
                <a:moveTo>
                  <a:pt x="21" y="0"/>
                </a:moveTo>
                <a:cubicBezTo>
                  <a:pt x="10" y="0"/>
                  <a:pt x="1" y="8"/>
                  <a:pt x="0" y="19"/>
                </a:cubicBezTo>
                <a:cubicBezTo>
                  <a:pt x="0" y="24"/>
                  <a:pt x="2" y="30"/>
                  <a:pt x="5" y="34"/>
                </a:cubicBezTo>
                <a:cubicBezTo>
                  <a:pt x="9" y="38"/>
                  <a:pt x="14" y="40"/>
                  <a:pt x="19" y="41"/>
                </a:cubicBezTo>
                <a:cubicBezTo>
                  <a:pt x="20" y="41"/>
                  <a:pt x="20" y="41"/>
                  <a:pt x="21" y="41"/>
                </a:cubicBezTo>
                <a:cubicBezTo>
                  <a:pt x="31" y="41"/>
                  <a:pt x="40" y="33"/>
                  <a:pt x="41" y="22"/>
                </a:cubicBezTo>
                <a:cubicBezTo>
                  <a:pt x="42" y="17"/>
                  <a:pt x="40" y="11"/>
                  <a:pt x="36" y="7"/>
                </a:cubicBezTo>
                <a:cubicBezTo>
                  <a:pt x="33" y="3"/>
                  <a:pt x="28" y="0"/>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2" name="í$ļiḑè"/>
          <p:cNvSpPr/>
          <p:nvPr/>
        </p:nvSpPr>
        <p:spPr bwMode="auto">
          <a:xfrm>
            <a:off x="3054438" y="2766606"/>
            <a:ext cx="34832" cy="32203"/>
          </a:xfrm>
          <a:custGeom>
            <a:avLst/>
            <a:gdLst>
              <a:gd name="T0" fmla="*/ 19 w 37"/>
              <a:gd name="T1" fmla="*/ 35 h 35"/>
              <a:gd name="T2" fmla="*/ 17 w 37"/>
              <a:gd name="T3" fmla="*/ 35 h 35"/>
              <a:gd name="T4" fmla="*/ 1 w 37"/>
              <a:gd name="T5" fmla="*/ 16 h 35"/>
              <a:gd name="T6" fmla="*/ 19 w 37"/>
              <a:gd name="T7" fmla="*/ 0 h 35"/>
              <a:gd name="T8" fmla="*/ 20 w 37"/>
              <a:gd name="T9" fmla="*/ 0 h 35"/>
              <a:gd name="T10" fmla="*/ 36 w 37"/>
              <a:gd name="T11" fmla="*/ 19 h 35"/>
              <a:gd name="T12" fmla="*/ 19 w 3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7" h="35">
                <a:moveTo>
                  <a:pt x="19" y="35"/>
                </a:moveTo>
                <a:cubicBezTo>
                  <a:pt x="18" y="35"/>
                  <a:pt x="18" y="35"/>
                  <a:pt x="17" y="35"/>
                </a:cubicBezTo>
                <a:cubicBezTo>
                  <a:pt x="8" y="35"/>
                  <a:pt x="0" y="26"/>
                  <a:pt x="1" y="16"/>
                </a:cubicBezTo>
                <a:cubicBezTo>
                  <a:pt x="2" y="7"/>
                  <a:pt x="9" y="0"/>
                  <a:pt x="19" y="0"/>
                </a:cubicBezTo>
                <a:cubicBezTo>
                  <a:pt x="19" y="0"/>
                  <a:pt x="20" y="0"/>
                  <a:pt x="20" y="0"/>
                </a:cubicBezTo>
                <a:cubicBezTo>
                  <a:pt x="30" y="1"/>
                  <a:pt x="37" y="9"/>
                  <a:pt x="36" y="19"/>
                </a:cubicBezTo>
                <a:cubicBezTo>
                  <a:pt x="36" y="28"/>
                  <a:pt x="28" y="35"/>
                  <a:pt x="19"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3" name="íŝļïḋé"/>
          <p:cNvSpPr/>
          <p:nvPr/>
        </p:nvSpPr>
        <p:spPr bwMode="auto">
          <a:xfrm>
            <a:off x="3052467" y="2763320"/>
            <a:ext cx="39432" cy="38775"/>
          </a:xfrm>
          <a:custGeom>
            <a:avLst/>
            <a:gdLst>
              <a:gd name="T0" fmla="*/ 21 w 42"/>
              <a:gd name="T1" fmla="*/ 6 h 41"/>
              <a:gd name="T2" fmla="*/ 22 w 42"/>
              <a:gd name="T3" fmla="*/ 6 h 41"/>
              <a:gd name="T4" fmla="*/ 36 w 42"/>
              <a:gd name="T5" fmla="*/ 22 h 41"/>
              <a:gd name="T6" fmla="*/ 21 w 42"/>
              <a:gd name="T7" fmla="*/ 36 h 41"/>
              <a:gd name="T8" fmla="*/ 20 w 42"/>
              <a:gd name="T9" fmla="*/ 36 h 41"/>
              <a:gd name="T10" fmla="*/ 6 w 42"/>
              <a:gd name="T11" fmla="*/ 19 h 41"/>
              <a:gd name="T12" fmla="*/ 21 w 42"/>
              <a:gd name="T13" fmla="*/ 6 h 41"/>
              <a:gd name="T14" fmla="*/ 21 w 42"/>
              <a:gd name="T15" fmla="*/ 0 h 41"/>
              <a:gd name="T16" fmla="*/ 0 w 42"/>
              <a:gd name="T17" fmla="*/ 19 h 41"/>
              <a:gd name="T18" fmla="*/ 5 w 42"/>
              <a:gd name="T19" fmla="*/ 34 h 41"/>
              <a:gd name="T20" fmla="*/ 19 w 42"/>
              <a:gd name="T21" fmla="*/ 41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6"/>
                </a:moveTo>
                <a:cubicBezTo>
                  <a:pt x="21" y="6"/>
                  <a:pt x="21" y="6"/>
                  <a:pt x="22" y="6"/>
                </a:cubicBezTo>
                <a:cubicBezTo>
                  <a:pt x="30" y="6"/>
                  <a:pt x="36" y="13"/>
                  <a:pt x="36" y="22"/>
                </a:cubicBezTo>
                <a:cubicBezTo>
                  <a:pt x="35" y="30"/>
                  <a:pt x="29" y="36"/>
                  <a:pt x="21" y="36"/>
                </a:cubicBezTo>
                <a:cubicBezTo>
                  <a:pt x="20" y="36"/>
                  <a:pt x="20" y="36"/>
                  <a:pt x="20" y="36"/>
                </a:cubicBezTo>
                <a:cubicBezTo>
                  <a:pt x="11" y="35"/>
                  <a:pt x="5" y="28"/>
                  <a:pt x="6" y="19"/>
                </a:cubicBezTo>
                <a:cubicBezTo>
                  <a:pt x="6" y="12"/>
                  <a:pt x="13" y="6"/>
                  <a:pt x="21" y="6"/>
                </a:cubicBezTo>
                <a:moveTo>
                  <a:pt x="21" y="0"/>
                </a:moveTo>
                <a:cubicBezTo>
                  <a:pt x="10" y="0"/>
                  <a:pt x="1" y="8"/>
                  <a:pt x="0" y="19"/>
                </a:cubicBezTo>
                <a:cubicBezTo>
                  <a:pt x="0" y="24"/>
                  <a:pt x="2" y="30"/>
                  <a:pt x="5" y="34"/>
                </a:cubicBezTo>
                <a:cubicBezTo>
                  <a:pt x="9" y="38"/>
                  <a:pt x="14" y="41"/>
                  <a:pt x="19" y="41"/>
                </a:cubicBezTo>
                <a:cubicBezTo>
                  <a:pt x="20" y="41"/>
                  <a:pt x="20" y="41"/>
                  <a:pt x="21" y="41"/>
                </a:cubicBezTo>
                <a:cubicBezTo>
                  <a:pt x="31" y="41"/>
                  <a:pt x="40" y="33"/>
                  <a:pt x="41" y="22"/>
                </a:cubicBezTo>
                <a:cubicBezTo>
                  <a:pt x="42" y="17"/>
                  <a:pt x="40" y="11"/>
                  <a:pt x="36" y="7"/>
                </a:cubicBezTo>
                <a:cubicBezTo>
                  <a:pt x="33" y="3"/>
                  <a:pt x="28" y="1"/>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4" name="í$1îďé"/>
          <p:cNvSpPr/>
          <p:nvPr/>
        </p:nvSpPr>
        <p:spPr bwMode="auto">
          <a:xfrm>
            <a:off x="2899338" y="2716659"/>
            <a:ext cx="33518" cy="32860"/>
          </a:xfrm>
          <a:custGeom>
            <a:avLst/>
            <a:gdLst>
              <a:gd name="T0" fmla="*/ 18 w 36"/>
              <a:gd name="T1" fmla="*/ 35 h 35"/>
              <a:gd name="T2" fmla="*/ 16 w 36"/>
              <a:gd name="T3" fmla="*/ 35 h 35"/>
              <a:gd name="T4" fmla="*/ 4 w 36"/>
              <a:gd name="T5" fmla="*/ 29 h 35"/>
              <a:gd name="T6" fmla="*/ 0 w 36"/>
              <a:gd name="T7" fmla="*/ 16 h 35"/>
              <a:gd name="T8" fmla="*/ 18 w 36"/>
              <a:gd name="T9" fmla="*/ 0 h 35"/>
              <a:gd name="T10" fmla="*/ 19 w 36"/>
              <a:gd name="T11" fmla="*/ 0 h 35"/>
              <a:gd name="T12" fmla="*/ 31 w 36"/>
              <a:gd name="T13" fmla="*/ 6 h 35"/>
              <a:gd name="T14" fmla="*/ 36 w 36"/>
              <a:gd name="T15" fmla="*/ 19 h 35"/>
              <a:gd name="T16" fmla="*/ 18 w 36"/>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18" y="35"/>
                </a:moveTo>
                <a:cubicBezTo>
                  <a:pt x="17" y="35"/>
                  <a:pt x="17" y="35"/>
                  <a:pt x="16" y="35"/>
                </a:cubicBezTo>
                <a:cubicBezTo>
                  <a:pt x="12" y="35"/>
                  <a:pt x="7" y="33"/>
                  <a:pt x="4" y="29"/>
                </a:cubicBezTo>
                <a:cubicBezTo>
                  <a:pt x="1" y="26"/>
                  <a:pt x="0" y="21"/>
                  <a:pt x="0" y="16"/>
                </a:cubicBezTo>
                <a:cubicBezTo>
                  <a:pt x="1" y="7"/>
                  <a:pt x="9" y="0"/>
                  <a:pt x="18" y="0"/>
                </a:cubicBezTo>
                <a:cubicBezTo>
                  <a:pt x="18" y="0"/>
                  <a:pt x="19" y="0"/>
                  <a:pt x="19" y="0"/>
                </a:cubicBezTo>
                <a:cubicBezTo>
                  <a:pt x="24" y="0"/>
                  <a:pt x="28" y="2"/>
                  <a:pt x="31" y="6"/>
                </a:cubicBezTo>
                <a:cubicBezTo>
                  <a:pt x="34" y="10"/>
                  <a:pt x="36" y="14"/>
                  <a:pt x="36"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5" name="iṣḻiďè"/>
          <p:cNvSpPr/>
          <p:nvPr/>
        </p:nvSpPr>
        <p:spPr bwMode="auto">
          <a:xfrm>
            <a:off x="2896052" y="2714030"/>
            <a:ext cx="39432" cy="38118"/>
          </a:xfrm>
          <a:custGeom>
            <a:avLst/>
            <a:gdLst>
              <a:gd name="T0" fmla="*/ 21 w 42"/>
              <a:gd name="T1" fmla="*/ 6 h 41"/>
              <a:gd name="T2" fmla="*/ 22 w 42"/>
              <a:gd name="T3" fmla="*/ 6 h 41"/>
              <a:gd name="T4" fmla="*/ 36 w 42"/>
              <a:gd name="T5" fmla="*/ 22 h 41"/>
              <a:gd name="T6" fmla="*/ 21 w 42"/>
              <a:gd name="T7" fmla="*/ 36 h 41"/>
              <a:gd name="T8" fmla="*/ 20 w 42"/>
              <a:gd name="T9" fmla="*/ 36 h 41"/>
              <a:gd name="T10" fmla="*/ 6 w 42"/>
              <a:gd name="T11" fmla="*/ 19 h 41"/>
              <a:gd name="T12" fmla="*/ 21 w 42"/>
              <a:gd name="T13" fmla="*/ 6 h 41"/>
              <a:gd name="T14" fmla="*/ 21 w 42"/>
              <a:gd name="T15" fmla="*/ 0 h 41"/>
              <a:gd name="T16" fmla="*/ 0 w 42"/>
              <a:gd name="T17" fmla="*/ 19 h 41"/>
              <a:gd name="T18" fmla="*/ 5 w 42"/>
              <a:gd name="T19" fmla="*/ 34 h 41"/>
              <a:gd name="T20" fmla="*/ 19 w 42"/>
              <a:gd name="T21" fmla="*/ 41 h 41"/>
              <a:gd name="T22" fmla="*/ 21 w 42"/>
              <a:gd name="T23" fmla="*/ 41 h 41"/>
              <a:gd name="T24" fmla="*/ 41 w 42"/>
              <a:gd name="T25" fmla="*/ 22 h 41"/>
              <a:gd name="T26" fmla="*/ 36 w 42"/>
              <a:gd name="T27" fmla="*/ 7 h 41"/>
              <a:gd name="T28" fmla="*/ 22 w 42"/>
              <a:gd name="T29" fmla="*/ 0 h 41"/>
              <a:gd name="T30" fmla="*/ 21 w 42"/>
              <a:gd name="T3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1">
                <a:moveTo>
                  <a:pt x="21" y="6"/>
                </a:moveTo>
                <a:cubicBezTo>
                  <a:pt x="21" y="6"/>
                  <a:pt x="22" y="6"/>
                  <a:pt x="22" y="6"/>
                </a:cubicBezTo>
                <a:cubicBezTo>
                  <a:pt x="30" y="6"/>
                  <a:pt x="36" y="13"/>
                  <a:pt x="36" y="22"/>
                </a:cubicBezTo>
                <a:cubicBezTo>
                  <a:pt x="35" y="30"/>
                  <a:pt x="29" y="36"/>
                  <a:pt x="21" y="36"/>
                </a:cubicBezTo>
                <a:cubicBezTo>
                  <a:pt x="20" y="36"/>
                  <a:pt x="20" y="36"/>
                  <a:pt x="20" y="36"/>
                </a:cubicBezTo>
                <a:cubicBezTo>
                  <a:pt x="11" y="35"/>
                  <a:pt x="5" y="28"/>
                  <a:pt x="6" y="19"/>
                </a:cubicBezTo>
                <a:cubicBezTo>
                  <a:pt x="6" y="12"/>
                  <a:pt x="13" y="6"/>
                  <a:pt x="21" y="6"/>
                </a:cubicBezTo>
                <a:moveTo>
                  <a:pt x="21" y="0"/>
                </a:moveTo>
                <a:cubicBezTo>
                  <a:pt x="10" y="0"/>
                  <a:pt x="1" y="8"/>
                  <a:pt x="0" y="19"/>
                </a:cubicBezTo>
                <a:cubicBezTo>
                  <a:pt x="0" y="24"/>
                  <a:pt x="2" y="30"/>
                  <a:pt x="5" y="34"/>
                </a:cubicBezTo>
                <a:cubicBezTo>
                  <a:pt x="9" y="38"/>
                  <a:pt x="14" y="41"/>
                  <a:pt x="19" y="41"/>
                </a:cubicBezTo>
                <a:cubicBezTo>
                  <a:pt x="20" y="41"/>
                  <a:pt x="20" y="41"/>
                  <a:pt x="21" y="41"/>
                </a:cubicBezTo>
                <a:cubicBezTo>
                  <a:pt x="31" y="41"/>
                  <a:pt x="40" y="33"/>
                  <a:pt x="41" y="22"/>
                </a:cubicBezTo>
                <a:cubicBezTo>
                  <a:pt x="42" y="17"/>
                  <a:pt x="40" y="11"/>
                  <a:pt x="36" y="7"/>
                </a:cubicBezTo>
                <a:cubicBezTo>
                  <a:pt x="33" y="3"/>
                  <a:pt x="28" y="1"/>
                  <a:pt x="22" y="0"/>
                </a:cubicBezTo>
                <a:cubicBezTo>
                  <a:pt x="22" y="0"/>
                  <a:pt x="21" y="0"/>
                  <a:pt x="21"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6" name="îṧ1íďé"/>
          <p:cNvSpPr/>
          <p:nvPr/>
        </p:nvSpPr>
        <p:spPr bwMode="auto">
          <a:xfrm>
            <a:off x="2785642" y="2475465"/>
            <a:ext cx="809018" cy="281283"/>
          </a:xfrm>
          <a:custGeom>
            <a:avLst/>
            <a:gdLst>
              <a:gd name="T0" fmla="*/ 0 w 1231"/>
              <a:gd name="T1" fmla="*/ 417 h 428"/>
              <a:gd name="T2" fmla="*/ 240 w 1231"/>
              <a:gd name="T3" fmla="*/ 31 h 428"/>
              <a:gd name="T4" fmla="*/ 412 w 1231"/>
              <a:gd name="T5" fmla="*/ 247 h 428"/>
              <a:gd name="T6" fmla="*/ 628 w 1231"/>
              <a:gd name="T7" fmla="*/ 64 h 428"/>
              <a:gd name="T8" fmla="*/ 745 w 1231"/>
              <a:gd name="T9" fmla="*/ 213 h 428"/>
              <a:gd name="T10" fmla="*/ 917 w 1231"/>
              <a:gd name="T11" fmla="*/ 0 h 428"/>
              <a:gd name="T12" fmla="*/ 1083 w 1231"/>
              <a:gd name="T13" fmla="*/ 145 h 428"/>
              <a:gd name="T14" fmla="*/ 1227 w 1231"/>
              <a:gd name="T15" fmla="*/ 114 h 428"/>
              <a:gd name="T16" fmla="*/ 1231 w 1231"/>
              <a:gd name="T17" fmla="*/ 135 h 428"/>
              <a:gd name="T18" fmla="*/ 1077 w 1231"/>
              <a:gd name="T19" fmla="*/ 169 h 428"/>
              <a:gd name="T20" fmla="*/ 920 w 1231"/>
              <a:gd name="T21" fmla="*/ 31 h 428"/>
              <a:gd name="T22" fmla="*/ 743 w 1231"/>
              <a:gd name="T23" fmla="*/ 249 h 428"/>
              <a:gd name="T24" fmla="*/ 625 w 1231"/>
              <a:gd name="T25" fmla="*/ 95 h 428"/>
              <a:gd name="T26" fmla="*/ 409 w 1231"/>
              <a:gd name="T27" fmla="*/ 279 h 428"/>
              <a:gd name="T28" fmla="*/ 242 w 1231"/>
              <a:gd name="T29" fmla="*/ 69 h 428"/>
              <a:gd name="T30" fmla="*/ 20 w 1231"/>
              <a:gd name="T31" fmla="*/ 428 h 428"/>
              <a:gd name="T32" fmla="*/ 0 w 1231"/>
              <a:gd name="T33" fmla="*/ 41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1" h="428">
                <a:moveTo>
                  <a:pt x="0" y="417"/>
                </a:moveTo>
                <a:lnTo>
                  <a:pt x="240" y="31"/>
                </a:lnTo>
                <a:lnTo>
                  <a:pt x="412" y="247"/>
                </a:lnTo>
                <a:lnTo>
                  <a:pt x="628" y="64"/>
                </a:lnTo>
                <a:lnTo>
                  <a:pt x="745" y="213"/>
                </a:lnTo>
                <a:lnTo>
                  <a:pt x="917" y="0"/>
                </a:lnTo>
                <a:lnTo>
                  <a:pt x="1083" y="145"/>
                </a:lnTo>
                <a:lnTo>
                  <a:pt x="1227" y="114"/>
                </a:lnTo>
                <a:lnTo>
                  <a:pt x="1231" y="135"/>
                </a:lnTo>
                <a:lnTo>
                  <a:pt x="1077" y="169"/>
                </a:lnTo>
                <a:lnTo>
                  <a:pt x="920" y="31"/>
                </a:lnTo>
                <a:lnTo>
                  <a:pt x="743" y="249"/>
                </a:lnTo>
                <a:lnTo>
                  <a:pt x="625" y="95"/>
                </a:lnTo>
                <a:lnTo>
                  <a:pt x="409" y="279"/>
                </a:lnTo>
                <a:lnTo>
                  <a:pt x="242" y="69"/>
                </a:lnTo>
                <a:lnTo>
                  <a:pt x="20" y="428"/>
                </a:lnTo>
                <a:lnTo>
                  <a:pt x="0" y="417"/>
                </a:lnTo>
                <a:close/>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7" name="îśļíďê"/>
          <p:cNvSpPr/>
          <p:nvPr/>
        </p:nvSpPr>
        <p:spPr bwMode="auto">
          <a:xfrm>
            <a:off x="2785642" y="2475465"/>
            <a:ext cx="809018" cy="281283"/>
          </a:xfrm>
          <a:custGeom>
            <a:avLst/>
            <a:gdLst>
              <a:gd name="T0" fmla="*/ 0 w 1231"/>
              <a:gd name="T1" fmla="*/ 417 h 428"/>
              <a:gd name="T2" fmla="*/ 240 w 1231"/>
              <a:gd name="T3" fmla="*/ 31 h 428"/>
              <a:gd name="T4" fmla="*/ 412 w 1231"/>
              <a:gd name="T5" fmla="*/ 247 h 428"/>
              <a:gd name="T6" fmla="*/ 628 w 1231"/>
              <a:gd name="T7" fmla="*/ 64 h 428"/>
              <a:gd name="T8" fmla="*/ 745 w 1231"/>
              <a:gd name="T9" fmla="*/ 213 h 428"/>
              <a:gd name="T10" fmla="*/ 917 w 1231"/>
              <a:gd name="T11" fmla="*/ 0 h 428"/>
              <a:gd name="T12" fmla="*/ 1083 w 1231"/>
              <a:gd name="T13" fmla="*/ 145 h 428"/>
              <a:gd name="T14" fmla="*/ 1227 w 1231"/>
              <a:gd name="T15" fmla="*/ 114 h 428"/>
              <a:gd name="T16" fmla="*/ 1231 w 1231"/>
              <a:gd name="T17" fmla="*/ 135 h 428"/>
              <a:gd name="T18" fmla="*/ 1077 w 1231"/>
              <a:gd name="T19" fmla="*/ 169 h 428"/>
              <a:gd name="T20" fmla="*/ 920 w 1231"/>
              <a:gd name="T21" fmla="*/ 31 h 428"/>
              <a:gd name="T22" fmla="*/ 743 w 1231"/>
              <a:gd name="T23" fmla="*/ 249 h 428"/>
              <a:gd name="T24" fmla="*/ 625 w 1231"/>
              <a:gd name="T25" fmla="*/ 95 h 428"/>
              <a:gd name="T26" fmla="*/ 409 w 1231"/>
              <a:gd name="T27" fmla="*/ 279 h 428"/>
              <a:gd name="T28" fmla="*/ 242 w 1231"/>
              <a:gd name="T29" fmla="*/ 69 h 428"/>
              <a:gd name="T30" fmla="*/ 20 w 1231"/>
              <a:gd name="T31" fmla="*/ 428 h 428"/>
              <a:gd name="T32" fmla="*/ 0 w 1231"/>
              <a:gd name="T33" fmla="*/ 41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1" h="428">
                <a:moveTo>
                  <a:pt x="0" y="417"/>
                </a:moveTo>
                <a:lnTo>
                  <a:pt x="240" y="31"/>
                </a:lnTo>
                <a:lnTo>
                  <a:pt x="412" y="247"/>
                </a:lnTo>
                <a:lnTo>
                  <a:pt x="628" y="64"/>
                </a:lnTo>
                <a:lnTo>
                  <a:pt x="745" y="213"/>
                </a:lnTo>
                <a:lnTo>
                  <a:pt x="917" y="0"/>
                </a:lnTo>
                <a:lnTo>
                  <a:pt x="1083" y="145"/>
                </a:lnTo>
                <a:lnTo>
                  <a:pt x="1227" y="114"/>
                </a:lnTo>
                <a:lnTo>
                  <a:pt x="1231" y="135"/>
                </a:lnTo>
                <a:lnTo>
                  <a:pt x="1077" y="169"/>
                </a:lnTo>
                <a:lnTo>
                  <a:pt x="920" y="31"/>
                </a:lnTo>
                <a:lnTo>
                  <a:pt x="743" y="249"/>
                </a:lnTo>
                <a:lnTo>
                  <a:pt x="625" y="95"/>
                </a:lnTo>
                <a:lnTo>
                  <a:pt x="409" y="279"/>
                </a:lnTo>
                <a:lnTo>
                  <a:pt x="242" y="69"/>
                </a:lnTo>
                <a:lnTo>
                  <a:pt x="20" y="428"/>
                </a:lnTo>
                <a:lnTo>
                  <a:pt x="0" y="4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8" name="iśļîďé"/>
          <p:cNvSpPr/>
          <p:nvPr/>
        </p:nvSpPr>
        <p:spPr bwMode="auto">
          <a:xfrm>
            <a:off x="2783013" y="2471521"/>
            <a:ext cx="815590" cy="289170"/>
          </a:xfrm>
          <a:custGeom>
            <a:avLst/>
            <a:gdLst>
              <a:gd name="T0" fmla="*/ 921 w 1241"/>
              <a:gd name="T1" fmla="*/ 11 h 440"/>
              <a:gd name="T2" fmla="*/ 1085 w 1241"/>
              <a:gd name="T3" fmla="*/ 155 h 440"/>
              <a:gd name="T4" fmla="*/ 1228 w 1241"/>
              <a:gd name="T5" fmla="*/ 124 h 440"/>
              <a:gd name="T6" fmla="*/ 1231 w 1241"/>
              <a:gd name="T7" fmla="*/ 138 h 440"/>
              <a:gd name="T8" fmla="*/ 1081 w 1241"/>
              <a:gd name="T9" fmla="*/ 171 h 440"/>
              <a:gd name="T10" fmla="*/ 923 w 1241"/>
              <a:gd name="T11" fmla="*/ 33 h 440"/>
              <a:gd name="T12" fmla="*/ 747 w 1241"/>
              <a:gd name="T13" fmla="*/ 249 h 440"/>
              <a:gd name="T14" fmla="*/ 629 w 1241"/>
              <a:gd name="T15" fmla="*/ 95 h 440"/>
              <a:gd name="T16" fmla="*/ 415 w 1241"/>
              <a:gd name="T17" fmla="*/ 281 h 440"/>
              <a:gd name="T18" fmla="*/ 246 w 1241"/>
              <a:gd name="T19" fmla="*/ 68 h 440"/>
              <a:gd name="T20" fmla="*/ 22 w 1241"/>
              <a:gd name="T21" fmla="*/ 429 h 440"/>
              <a:gd name="T22" fmla="*/ 10 w 1241"/>
              <a:gd name="T23" fmla="*/ 422 h 440"/>
              <a:gd name="T24" fmla="*/ 245 w 1241"/>
              <a:gd name="T25" fmla="*/ 44 h 440"/>
              <a:gd name="T26" fmla="*/ 416 w 1241"/>
              <a:gd name="T27" fmla="*/ 259 h 440"/>
              <a:gd name="T28" fmla="*/ 632 w 1241"/>
              <a:gd name="T29" fmla="*/ 75 h 440"/>
              <a:gd name="T30" fmla="*/ 747 w 1241"/>
              <a:gd name="T31" fmla="*/ 226 h 440"/>
              <a:gd name="T32" fmla="*/ 921 w 1241"/>
              <a:gd name="T33" fmla="*/ 11 h 440"/>
              <a:gd name="T34" fmla="*/ 920 w 1241"/>
              <a:gd name="T35" fmla="*/ 0 h 440"/>
              <a:gd name="T36" fmla="*/ 915 w 1241"/>
              <a:gd name="T37" fmla="*/ 7 h 440"/>
              <a:gd name="T38" fmla="*/ 749 w 1241"/>
              <a:gd name="T39" fmla="*/ 214 h 440"/>
              <a:gd name="T40" fmla="*/ 637 w 1241"/>
              <a:gd name="T41" fmla="*/ 71 h 440"/>
              <a:gd name="T42" fmla="*/ 633 w 1241"/>
              <a:gd name="T43" fmla="*/ 64 h 440"/>
              <a:gd name="T44" fmla="*/ 626 w 1241"/>
              <a:gd name="T45" fmla="*/ 70 h 440"/>
              <a:gd name="T46" fmla="*/ 418 w 1241"/>
              <a:gd name="T47" fmla="*/ 248 h 440"/>
              <a:gd name="T48" fmla="*/ 251 w 1241"/>
              <a:gd name="T49" fmla="*/ 38 h 440"/>
              <a:gd name="T50" fmla="*/ 244 w 1241"/>
              <a:gd name="T51" fmla="*/ 30 h 440"/>
              <a:gd name="T52" fmla="*/ 238 w 1241"/>
              <a:gd name="T53" fmla="*/ 40 h 440"/>
              <a:gd name="T54" fmla="*/ 4 w 1241"/>
              <a:gd name="T55" fmla="*/ 417 h 440"/>
              <a:gd name="T56" fmla="*/ 0 w 1241"/>
              <a:gd name="T57" fmla="*/ 424 h 440"/>
              <a:gd name="T58" fmla="*/ 5 w 1241"/>
              <a:gd name="T59" fmla="*/ 429 h 440"/>
              <a:gd name="T60" fmla="*/ 18 w 1241"/>
              <a:gd name="T61" fmla="*/ 436 h 440"/>
              <a:gd name="T62" fmla="*/ 24 w 1241"/>
              <a:gd name="T63" fmla="*/ 440 h 440"/>
              <a:gd name="T64" fmla="*/ 28 w 1241"/>
              <a:gd name="T65" fmla="*/ 433 h 440"/>
              <a:gd name="T66" fmla="*/ 246 w 1241"/>
              <a:gd name="T67" fmla="*/ 81 h 440"/>
              <a:gd name="T68" fmla="*/ 408 w 1241"/>
              <a:gd name="T69" fmla="*/ 285 h 440"/>
              <a:gd name="T70" fmla="*/ 413 w 1241"/>
              <a:gd name="T71" fmla="*/ 291 h 440"/>
              <a:gd name="T72" fmla="*/ 419 w 1241"/>
              <a:gd name="T73" fmla="*/ 286 h 440"/>
              <a:gd name="T74" fmla="*/ 629 w 1241"/>
              <a:gd name="T75" fmla="*/ 107 h 440"/>
              <a:gd name="T76" fmla="*/ 741 w 1241"/>
              <a:gd name="T77" fmla="*/ 253 h 440"/>
              <a:gd name="T78" fmla="*/ 747 w 1241"/>
              <a:gd name="T79" fmla="*/ 262 h 440"/>
              <a:gd name="T80" fmla="*/ 754 w 1241"/>
              <a:gd name="T81" fmla="*/ 253 h 440"/>
              <a:gd name="T82" fmla="*/ 924 w 1241"/>
              <a:gd name="T83" fmla="*/ 43 h 440"/>
              <a:gd name="T84" fmla="*/ 1077 w 1241"/>
              <a:gd name="T85" fmla="*/ 177 h 440"/>
              <a:gd name="T86" fmla="*/ 1080 w 1241"/>
              <a:gd name="T87" fmla="*/ 179 h 440"/>
              <a:gd name="T88" fmla="*/ 1082 w 1241"/>
              <a:gd name="T89" fmla="*/ 178 h 440"/>
              <a:gd name="T90" fmla="*/ 1232 w 1241"/>
              <a:gd name="T91" fmla="*/ 145 h 440"/>
              <a:gd name="T92" fmla="*/ 1241 w 1241"/>
              <a:gd name="T93" fmla="*/ 144 h 440"/>
              <a:gd name="T94" fmla="*/ 1238 w 1241"/>
              <a:gd name="T95" fmla="*/ 137 h 440"/>
              <a:gd name="T96" fmla="*/ 1235 w 1241"/>
              <a:gd name="T97" fmla="*/ 122 h 440"/>
              <a:gd name="T98" fmla="*/ 1234 w 1241"/>
              <a:gd name="T99" fmla="*/ 115 h 440"/>
              <a:gd name="T100" fmla="*/ 1226 w 1241"/>
              <a:gd name="T101" fmla="*/ 117 h 440"/>
              <a:gd name="T102" fmla="*/ 1088 w 1241"/>
              <a:gd name="T103" fmla="*/ 147 h 440"/>
              <a:gd name="T104" fmla="*/ 927 w 1241"/>
              <a:gd name="T105" fmla="*/ 6 h 440"/>
              <a:gd name="T106" fmla="*/ 920 w 1241"/>
              <a:gd name="T10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1" h="440">
                <a:moveTo>
                  <a:pt x="921" y="11"/>
                </a:moveTo>
                <a:lnTo>
                  <a:pt x="1085" y="155"/>
                </a:lnTo>
                <a:lnTo>
                  <a:pt x="1228" y="124"/>
                </a:lnTo>
                <a:lnTo>
                  <a:pt x="1231" y="138"/>
                </a:lnTo>
                <a:lnTo>
                  <a:pt x="1081" y="171"/>
                </a:lnTo>
                <a:lnTo>
                  <a:pt x="923" y="33"/>
                </a:lnTo>
                <a:lnTo>
                  <a:pt x="747" y="249"/>
                </a:lnTo>
                <a:lnTo>
                  <a:pt x="629" y="95"/>
                </a:lnTo>
                <a:lnTo>
                  <a:pt x="415" y="281"/>
                </a:lnTo>
                <a:lnTo>
                  <a:pt x="246" y="68"/>
                </a:lnTo>
                <a:lnTo>
                  <a:pt x="22" y="429"/>
                </a:lnTo>
                <a:lnTo>
                  <a:pt x="10" y="422"/>
                </a:lnTo>
                <a:lnTo>
                  <a:pt x="245" y="44"/>
                </a:lnTo>
                <a:lnTo>
                  <a:pt x="416" y="259"/>
                </a:lnTo>
                <a:lnTo>
                  <a:pt x="632" y="75"/>
                </a:lnTo>
                <a:lnTo>
                  <a:pt x="747" y="226"/>
                </a:lnTo>
                <a:lnTo>
                  <a:pt x="921" y="11"/>
                </a:lnTo>
                <a:close/>
                <a:moveTo>
                  <a:pt x="920" y="0"/>
                </a:moveTo>
                <a:lnTo>
                  <a:pt x="915" y="7"/>
                </a:lnTo>
                <a:lnTo>
                  <a:pt x="749" y="214"/>
                </a:lnTo>
                <a:lnTo>
                  <a:pt x="637" y="71"/>
                </a:lnTo>
                <a:lnTo>
                  <a:pt x="633" y="64"/>
                </a:lnTo>
                <a:lnTo>
                  <a:pt x="626" y="70"/>
                </a:lnTo>
                <a:lnTo>
                  <a:pt x="418" y="248"/>
                </a:lnTo>
                <a:lnTo>
                  <a:pt x="251" y="38"/>
                </a:lnTo>
                <a:lnTo>
                  <a:pt x="244" y="30"/>
                </a:lnTo>
                <a:lnTo>
                  <a:pt x="238" y="40"/>
                </a:lnTo>
                <a:lnTo>
                  <a:pt x="4" y="417"/>
                </a:lnTo>
                <a:lnTo>
                  <a:pt x="0" y="424"/>
                </a:lnTo>
                <a:lnTo>
                  <a:pt x="5" y="429"/>
                </a:lnTo>
                <a:lnTo>
                  <a:pt x="18" y="436"/>
                </a:lnTo>
                <a:lnTo>
                  <a:pt x="24" y="440"/>
                </a:lnTo>
                <a:lnTo>
                  <a:pt x="28" y="433"/>
                </a:lnTo>
                <a:lnTo>
                  <a:pt x="246" y="81"/>
                </a:lnTo>
                <a:lnTo>
                  <a:pt x="408" y="285"/>
                </a:lnTo>
                <a:lnTo>
                  <a:pt x="413" y="291"/>
                </a:lnTo>
                <a:lnTo>
                  <a:pt x="419" y="286"/>
                </a:lnTo>
                <a:lnTo>
                  <a:pt x="629" y="107"/>
                </a:lnTo>
                <a:lnTo>
                  <a:pt x="741" y="253"/>
                </a:lnTo>
                <a:lnTo>
                  <a:pt x="747" y="262"/>
                </a:lnTo>
                <a:lnTo>
                  <a:pt x="754" y="253"/>
                </a:lnTo>
                <a:lnTo>
                  <a:pt x="924" y="43"/>
                </a:lnTo>
                <a:lnTo>
                  <a:pt x="1077" y="177"/>
                </a:lnTo>
                <a:lnTo>
                  <a:pt x="1080" y="179"/>
                </a:lnTo>
                <a:lnTo>
                  <a:pt x="1082" y="178"/>
                </a:lnTo>
                <a:lnTo>
                  <a:pt x="1232" y="145"/>
                </a:lnTo>
                <a:lnTo>
                  <a:pt x="1241" y="144"/>
                </a:lnTo>
                <a:lnTo>
                  <a:pt x="1238" y="137"/>
                </a:lnTo>
                <a:lnTo>
                  <a:pt x="1235" y="122"/>
                </a:lnTo>
                <a:lnTo>
                  <a:pt x="1234" y="115"/>
                </a:lnTo>
                <a:lnTo>
                  <a:pt x="1226" y="117"/>
                </a:lnTo>
                <a:lnTo>
                  <a:pt x="1088" y="147"/>
                </a:lnTo>
                <a:lnTo>
                  <a:pt x="927" y="6"/>
                </a:lnTo>
                <a:lnTo>
                  <a:pt x="920" y="0"/>
                </a:lnTo>
                <a:close/>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39" name="îSḻiďè"/>
          <p:cNvSpPr/>
          <p:nvPr/>
        </p:nvSpPr>
        <p:spPr bwMode="auto">
          <a:xfrm>
            <a:off x="2783013" y="2471521"/>
            <a:ext cx="815590" cy="289170"/>
          </a:xfrm>
          <a:custGeom>
            <a:avLst/>
            <a:gdLst>
              <a:gd name="T0" fmla="*/ 921 w 1241"/>
              <a:gd name="T1" fmla="*/ 11 h 440"/>
              <a:gd name="T2" fmla="*/ 1085 w 1241"/>
              <a:gd name="T3" fmla="*/ 155 h 440"/>
              <a:gd name="T4" fmla="*/ 1228 w 1241"/>
              <a:gd name="T5" fmla="*/ 124 h 440"/>
              <a:gd name="T6" fmla="*/ 1231 w 1241"/>
              <a:gd name="T7" fmla="*/ 138 h 440"/>
              <a:gd name="T8" fmla="*/ 1081 w 1241"/>
              <a:gd name="T9" fmla="*/ 171 h 440"/>
              <a:gd name="T10" fmla="*/ 923 w 1241"/>
              <a:gd name="T11" fmla="*/ 33 h 440"/>
              <a:gd name="T12" fmla="*/ 747 w 1241"/>
              <a:gd name="T13" fmla="*/ 249 h 440"/>
              <a:gd name="T14" fmla="*/ 629 w 1241"/>
              <a:gd name="T15" fmla="*/ 95 h 440"/>
              <a:gd name="T16" fmla="*/ 415 w 1241"/>
              <a:gd name="T17" fmla="*/ 281 h 440"/>
              <a:gd name="T18" fmla="*/ 246 w 1241"/>
              <a:gd name="T19" fmla="*/ 68 h 440"/>
              <a:gd name="T20" fmla="*/ 22 w 1241"/>
              <a:gd name="T21" fmla="*/ 429 h 440"/>
              <a:gd name="T22" fmla="*/ 10 w 1241"/>
              <a:gd name="T23" fmla="*/ 422 h 440"/>
              <a:gd name="T24" fmla="*/ 245 w 1241"/>
              <a:gd name="T25" fmla="*/ 44 h 440"/>
              <a:gd name="T26" fmla="*/ 416 w 1241"/>
              <a:gd name="T27" fmla="*/ 259 h 440"/>
              <a:gd name="T28" fmla="*/ 632 w 1241"/>
              <a:gd name="T29" fmla="*/ 75 h 440"/>
              <a:gd name="T30" fmla="*/ 747 w 1241"/>
              <a:gd name="T31" fmla="*/ 226 h 440"/>
              <a:gd name="T32" fmla="*/ 921 w 1241"/>
              <a:gd name="T33" fmla="*/ 11 h 440"/>
              <a:gd name="T34" fmla="*/ 920 w 1241"/>
              <a:gd name="T35" fmla="*/ 0 h 440"/>
              <a:gd name="T36" fmla="*/ 915 w 1241"/>
              <a:gd name="T37" fmla="*/ 7 h 440"/>
              <a:gd name="T38" fmla="*/ 749 w 1241"/>
              <a:gd name="T39" fmla="*/ 214 h 440"/>
              <a:gd name="T40" fmla="*/ 637 w 1241"/>
              <a:gd name="T41" fmla="*/ 71 h 440"/>
              <a:gd name="T42" fmla="*/ 633 w 1241"/>
              <a:gd name="T43" fmla="*/ 64 h 440"/>
              <a:gd name="T44" fmla="*/ 626 w 1241"/>
              <a:gd name="T45" fmla="*/ 70 h 440"/>
              <a:gd name="T46" fmla="*/ 418 w 1241"/>
              <a:gd name="T47" fmla="*/ 248 h 440"/>
              <a:gd name="T48" fmla="*/ 251 w 1241"/>
              <a:gd name="T49" fmla="*/ 38 h 440"/>
              <a:gd name="T50" fmla="*/ 244 w 1241"/>
              <a:gd name="T51" fmla="*/ 30 h 440"/>
              <a:gd name="T52" fmla="*/ 238 w 1241"/>
              <a:gd name="T53" fmla="*/ 40 h 440"/>
              <a:gd name="T54" fmla="*/ 4 w 1241"/>
              <a:gd name="T55" fmla="*/ 417 h 440"/>
              <a:gd name="T56" fmla="*/ 0 w 1241"/>
              <a:gd name="T57" fmla="*/ 424 h 440"/>
              <a:gd name="T58" fmla="*/ 5 w 1241"/>
              <a:gd name="T59" fmla="*/ 429 h 440"/>
              <a:gd name="T60" fmla="*/ 18 w 1241"/>
              <a:gd name="T61" fmla="*/ 436 h 440"/>
              <a:gd name="T62" fmla="*/ 24 w 1241"/>
              <a:gd name="T63" fmla="*/ 440 h 440"/>
              <a:gd name="T64" fmla="*/ 28 w 1241"/>
              <a:gd name="T65" fmla="*/ 433 h 440"/>
              <a:gd name="T66" fmla="*/ 246 w 1241"/>
              <a:gd name="T67" fmla="*/ 81 h 440"/>
              <a:gd name="T68" fmla="*/ 408 w 1241"/>
              <a:gd name="T69" fmla="*/ 285 h 440"/>
              <a:gd name="T70" fmla="*/ 413 w 1241"/>
              <a:gd name="T71" fmla="*/ 291 h 440"/>
              <a:gd name="T72" fmla="*/ 419 w 1241"/>
              <a:gd name="T73" fmla="*/ 286 h 440"/>
              <a:gd name="T74" fmla="*/ 629 w 1241"/>
              <a:gd name="T75" fmla="*/ 107 h 440"/>
              <a:gd name="T76" fmla="*/ 741 w 1241"/>
              <a:gd name="T77" fmla="*/ 253 h 440"/>
              <a:gd name="T78" fmla="*/ 747 w 1241"/>
              <a:gd name="T79" fmla="*/ 262 h 440"/>
              <a:gd name="T80" fmla="*/ 754 w 1241"/>
              <a:gd name="T81" fmla="*/ 253 h 440"/>
              <a:gd name="T82" fmla="*/ 924 w 1241"/>
              <a:gd name="T83" fmla="*/ 43 h 440"/>
              <a:gd name="T84" fmla="*/ 1077 w 1241"/>
              <a:gd name="T85" fmla="*/ 177 h 440"/>
              <a:gd name="T86" fmla="*/ 1080 w 1241"/>
              <a:gd name="T87" fmla="*/ 179 h 440"/>
              <a:gd name="T88" fmla="*/ 1082 w 1241"/>
              <a:gd name="T89" fmla="*/ 178 h 440"/>
              <a:gd name="T90" fmla="*/ 1232 w 1241"/>
              <a:gd name="T91" fmla="*/ 145 h 440"/>
              <a:gd name="T92" fmla="*/ 1241 w 1241"/>
              <a:gd name="T93" fmla="*/ 144 h 440"/>
              <a:gd name="T94" fmla="*/ 1238 w 1241"/>
              <a:gd name="T95" fmla="*/ 137 h 440"/>
              <a:gd name="T96" fmla="*/ 1235 w 1241"/>
              <a:gd name="T97" fmla="*/ 122 h 440"/>
              <a:gd name="T98" fmla="*/ 1234 w 1241"/>
              <a:gd name="T99" fmla="*/ 115 h 440"/>
              <a:gd name="T100" fmla="*/ 1226 w 1241"/>
              <a:gd name="T101" fmla="*/ 117 h 440"/>
              <a:gd name="T102" fmla="*/ 1088 w 1241"/>
              <a:gd name="T103" fmla="*/ 147 h 440"/>
              <a:gd name="T104" fmla="*/ 927 w 1241"/>
              <a:gd name="T105" fmla="*/ 6 h 440"/>
              <a:gd name="T106" fmla="*/ 920 w 1241"/>
              <a:gd name="T10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1" h="440">
                <a:moveTo>
                  <a:pt x="921" y="11"/>
                </a:moveTo>
                <a:lnTo>
                  <a:pt x="1085" y="155"/>
                </a:lnTo>
                <a:lnTo>
                  <a:pt x="1228" y="124"/>
                </a:lnTo>
                <a:lnTo>
                  <a:pt x="1231" y="138"/>
                </a:lnTo>
                <a:lnTo>
                  <a:pt x="1081" y="171"/>
                </a:lnTo>
                <a:lnTo>
                  <a:pt x="923" y="33"/>
                </a:lnTo>
                <a:lnTo>
                  <a:pt x="747" y="249"/>
                </a:lnTo>
                <a:lnTo>
                  <a:pt x="629" y="95"/>
                </a:lnTo>
                <a:lnTo>
                  <a:pt x="415" y="281"/>
                </a:lnTo>
                <a:lnTo>
                  <a:pt x="246" y="68"/>
                </a:lnTo>
                <a:lnTo>
                  <a:pt x="22" y="429"/>
                </a:lnTo>
                <a:lnTo>
                  <a:pt x="10" y="422"/>
                </a:lnTo>
                <a:lnTo>
                  <a:pt x="245" y="44"/>
                </a:lnTo>
                <a:lnTo>
                  <a:pt x="416" y="259"/>
                </a:lnTo>
                <a:lnTo>
                  <a:pt x="632" y="75"/>
                </a:lnTo>
                <a:lnTo>
                  <a:pt x="747" y="226"/>
                </a:lnTo>
                <a:lnTo>
                  <a:pt x="921" y="11"/>
                </a:lnTo>
                <a:moveTo>
                  <a:pt x="920" y="0"/>
                </a:moveTo>
                <a:lnTo>
                  <a:pt x="915" y="7"/>
                </a:lnTo>
                <a:lnTo>
                  <a:pt x="749" y="214"/>
                </a:lnTo>
                <a:lnTo>
                  <a:pt x="637" y="71"/>
                </a:lnTo>
                <a:lnTo>
                  <a:pt x="633" y="64"/>
                </a:lnTo>
                <a:lnTo>
                  <a:pt x="626" y="70"/>
                </a:lnTo>
                <a:lnTo>
                  <a:pt x="418" y="248"/>
                </a:lnTo>
                <a:lnTo>
                  <a:pt x="251" y="38"/>
                </a:lnTo>
                <a:lnTo>
                  <a:pt x="244" y="30"/>
                </a:lnTo>
                <a:lnTo>
                  <a:pt x="238" y="40"/>
                </a:lnTo>
                <a:lnTo>
                  <a:pt x="4" y="417"/>
                </a:lnTo>
                <a:lnTo>
                  <a:pt x="0" y="424"/>
                </a:lnTo>
                <a:lnTo>
                  <a:pt x="5" y="429"/>
                </a:lnTo>
                <a:lnTo>
                  <a:pt x="18" y="436"/>
                </a:lnTo>
                <a:lnTo>
                  <a:pt x="24" y="440"/>
                </a:lnTo>
                <a:lnTo>
                  <a:pt x="28" y="433"/>
                </a:lnTo>
                <a:lnTo>
                  <a:pt x="246" y="81"/>
                </a:lnTo>
                <a:lnTo>
                  <a:pt x="408" y="285"/>
                </a:lnTo>
                <a:lnTo>
                  <a:pt x="413" y="291"/>
                </a:lnTo>
                <a:lnTo>
                  <a:pt x="419" y="286"/>
                </a:lnTo>
                <a:lnTo>
                  <a:pt x="629" y="107"/>
                </a:lnTo>
                <a:lnTo>
                  <a:pt x="741" y="253"/>
                </a:lnTo>
                <a:lnTo>
                  <a:pt x="747" y="262"/>
                </a:lnTo>
                <a:lnTo>
                  <a:pt x="754" y="253"/>
                </a:lnTo>
                <a:lnTo>
                  <a:pt x="924" y="43"/>
                </a:lnTo>
                <a:lnTo>
                  <a:pt x="1077" y="177"/>
                </a:lnTo>
                <a:lnTo>
                  <a:pt x="1080" y="179"/>
                </a:lnTo>
                <a:lnTo>
                  <a:pt x="1082" y="178"/>
                </a:lnTo>
                <a:lnTo>
                  <a:pt x="1232" y="145"/>
                </a:lnTo>
                <a:lnTo>
                  <a:pt x="1241" y="144"/>
                </a:lnTo>
                <a:lnTo>
                  <a:pt x="1238" y="137"/>
                </a:lnTo>
                <a:lnTo>
                  <a:pt x="1235" y="122"/>
                </a:lnTo>
                <a:lnTo>
                  <a:pt x="1234" y="115"/>
                </a:lnTo>
                <a:lnTo>
                  <a:pt x="1226" y="117"/>
                </a:lnTo>
                <a:lnTo>
                  <a:pt x="1088" y="147"/>
                </a:lnTo>
                <a:lnTo>
                  <a:pt x="927" y="6"/>
                </a:lnTo>
                <a:lnTo>
                  <a:pt x="9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0" name="ísľîḑè"/>
          <p:cNvSpPr/>
          <p:nvPr/>
        </p:nvSpPr>
        <p:spPr bwMode="auto">
          <a:xfrm>
            <a:off x="2778413" y="2820497"/>
            <a:ext cx="33518" cy="32860"/>
          </a:xfrm>
          <a:custGeom>
            <a:avLst/>
            <a:gdLst>
              <a:gd name="T0" fmla="*/ 18 w 36"/>
              <a:gd name="T1" fmla="*/ 35 h 35"/>
              <a:gd name="T2" fmla="*/ 16 w 36"/>
              <a:gd name="T3" fmla="*/ 35 h 35"/>
              <a:gd name="T4" fmla="*/ 4 w 36"/>
              <a:gd name="T5" fmla="*/ 29 h 35"/>
              <a:gd name="T6" fmla="*/ 0 w 36"/>
              <a:gd name="T7" fmla="*/ 16 h 35"/>
              <a:gd name="T8" fmla="*/ 18 w 36"/>
              <a:gd name="T9" fmla="*/ 0 h 35"/>
              <a:gd name="T10" fmla="*/ 19 w 36"/>
              <a:gd name="T11" fmla="*/ 0 h 35"/>
              <a:gd name="T12" fmla="*/ 31 w 36"/>
              <a:gd name="T13" fmla="*/ 6 h 35"/>
              <a:gd name="T14" fmla="*/ 35 w 36"/>
              <a:gd name="T15" fmla="*/ 19 h 35"/>
              <a:gd name="T16" fmla="*/ 18 w 36"/>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18" y="35"/>
                </a:moveTo>
                <a:cubicBezTo>
                  <a:pt x="17" y="35"/>
                  <a:pt x="17" y="35"/>
                  <a:pt x="16" y="35"/>
                </a:cubicBezTo>
                <a:cubicBezTo>
                  <a:pt x="12" y="35"/>
                  <a:pt x="7" y="32"/>
                  <a:pt x="4" y="29"/>
                </a:cubicBezTo>
                <a:cubicBezTo>
                  <a:pt x="1" y="25"/>
                  <a:pt x="0" y="21"/>
                  <a:pt x="0" y="16"/>
                </a:cubicBezTo>
                <a:cubicBezTo>
                  <a:pt x="1" y="7"/>
                  <a:pt x="8" y="0"/>
                  <a:pt x="18" y="0"/>
                </a:cubicBezTo>
                <a:cubicBezTo>
                  <a:pt x="18" y="0"/>
                  <a:pt x="19" y="0"/>
                  <a:pt x="19" y="0"/>
                </a:cubicBezTo>
                <a:cubicBezTo>
                  <a:pt x="24" y="0"/>
                  <a:pt x="28" y="2"/>
                  <a:pt x="31" y="6"/>
                </a:cubicBezTo>
                <a:cubicBezTo>
                  <a:pt x="34" y="9"/>
                  <a:pt x="36" y="14"/>
                  <a:pt x="35" y="19"/>
                </a:cubicBezTo>
                <a:cubicBezTo>
                  <a:pt x="35" y="28"/>
                  <a:pt x="27" y="35"/>
                  <a:pt x="18" y="3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1" name="îSliḍê"/>
          <p:cNvSpPr/>
          <p:nvPr/>
        </p:nvSpPr>
        <p:spPr bwMode="auto">
          <a:xfrm>
            <a:off x="2774470" y="2817869"/>
            <a:ext cx="39432" cy="38118"/>
          </a:xfrm>
          <a:custGeom>
            <a:avLst/>
            <a:gdLst>
              <a:gd name="T0" fmla="*/ 22 w 42"/>
              <a:gd name="T1" fmla="*/ 5 h 41"/>
              <a:gd name="T2" fmla="*/ 23 w 42"/>
              <a:gd name="T3" fmla="*/ 5 h 41"/>
              <a:gd name="T4" fmla="*/ 37 w 42"/>
              <a:gd name="T5" fmla="*/ 21 h 41"/>
              <a:gd name="T6" fmla="*/ 22 w 42"/>
              <a:gd name="T7" fmla="*/ 35 h 41"/>
              <a:gd name="T8" fmla="*/ 20 w 42"/>
              <a:gd name="T9" fmla="*/ 35 h 41"/>
              <a:gd name="T10" fmla="*/ 7 w 42"/>
              <a:gd name="T11" fmla="*/ 19 h 41"/>
              <a:gd name="T12" fmla="*/ 22 w 42"/>
              <a:gd name="T13" fmla="*/ 5 h 41"/>
              <a:gd name="T14" fmla="*/ 22 w 42"/>
              <a:gd name="T15" fmla="*/ 0 h 41"/>
              <a:gd name="T16" fmla="*/ 1 w 42"/>
              <a:gd name="T17" fmla="*/ 19 h 41"/>
              <a:gd name="T18" fmla="*/ 20 w 42"/>
              <a:gd name="T19" fmla="*/ 41 h 41"/>
              <a:gd name="T20" fmla="*/ 22 w 42"/>
              <a:gd name="T21" fmla="*/ 41 h 41"/>
              <a:gd name="T22" fmla="*/ 42 w 42"/>
              <a:gd name="T23" fmla="*/ 22 h 41"/>
              <a:gd name="T24" fmla="*/ 37 w 42"/>
              <a:gd name="T25" fmla="*/ 7 h 41"/>
              <a:gd name="T26" fmla="*/ 23 w 42"/>
              <a:gd name="T27" fmla="*/ 0 h 41"/>
              <a:gd name="T28" fmla="*/ 22 w 42"/>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1">
                <a:moveTo>
                  <a:pt x="22" y="5"/>
                </a:moveTo>
                <a:cubicBezTo>
                  <a:pt x="22" y="5"/>
                  <a:pt x="22" y="5"/>
                  <a:pt x="23" y="5"/>
                </a:cubicBezTo>
                <a:cubicBezTo>
                  <a:pt x="31" y="6"/>
                  <a:pt x="37" y="13"/>
                  <a:pt x="37" y="21"/>
                </a:cubicBezTo>
                <a:cubicBezTo>
                  <a:pt x="36" y="29"/>
                  <a:pt x="29" y="35"/>
                  <a:pt x="22" y="35"/>
                </a:cubicBezTo>
                <a:cubicBezTo>
                  <a:pt x="21" y="35"/>
                  <a:pt x="21" y="35"/>
                  <a:pt x="20" y="35"/>
                </a:cubicBezTo>
                <a:cubicBezTo>
                  <a:pt x="12" y="35"/>
                  <a:pt x="6" y="27"/>
                  <a:pt x="7" y="19"/>
                </a:cubicBezTo>
                <a:cubicBezTo>
                  <a:pt x="7" y="11"/>
                  <a:pt x="14" y="5"/>
                  <a:pt x="22" y="5"/>
                </a:cubicBezTo>
                <a:moveTo>
                  <a:pt x="22" y="0"/>
                </a:moveTo>
                <a:cubicBezTo>
                  <a:pt x="11" y="0"/>
                  <a:pt x="2" y="8"/>
                  <a:pt x="1" y="19"/>
                </a:cubicBezTo>
                <a:cubicBezTo>
                  <a:pt x="0" y="30"/>
                  <a:pt x="9" y="40"/>
                  <a:pt x="20" y="41"/>
                </a:cubicBezTo>
                <a:cubicBezTo>
                  <a:pt x="21" y="41"/>
                  <a:pt x="21" y="41"/>
                  <a:pt x="22" y="41"/>
                </a:cubicBezTo>
                <a:cubicBezTo>
                  <a:pt x="32" y="41"/>
                  <a:pt x="41" y="32"/>
                  <a:pt x="42" y="22"/>
                </a:cubicBezTo>
                <a:cubicBezTo>
                  <a:pt x="42" y="16"/>
                  <a:pt x="41" y="11"/>
                  <a:pt x="37" y="7"/>
                </a:cubicBezTo>
                <a:cubicBezTo>
                  <a:pt x="34" y="3"/>
                  <a:pt x="29" y="0"/>
                  <a:pt x="23" y="0"/>
                </a:cubicBezTo>
                <a:cubicBezTo>
                  <a:pt x="23" y="0"/>
                  <a:pt x="22" y="0"/>
                  <a:pt x="22"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2" name="iSḷïḋê"/>
          <p:cNvSpPr/>
          <p:nvPr/>
        </p:nvSpPr>
        <p:spPr bwMode="auto">
          <a:xfrm>
            <a:off x="2783671" y="2664082"/>
            <a:ext cx="751841" cy="182703"/>
          </a:xfrm>
          <a:custGeom>
            <a:avLst/>
            <a:gdLst>
              <a:gd name="T0" fmla="*/ 9 w 802"/>
              <a:gd name="T1" fmla="*/ 195 h 195"/>
              <a:gd name="T2" fmla="*/ 7 w 802"/>
              <a:gd name="T3" fmla="*/ 195 h 195"/>
              <a:gd name="T4" fmla="*/ 1 w 802"/>
              <a:gd name="T5" fmla="*/ 187 h 195"/>
              <a:gd name="T6" fmla="*/ 1 w 802"/>
              <a:gd name="T7" fmla="*/ 183 h 195"/>
              <a:gd name="T8" fmla="*/ 135 w 802"/>
              <a:gd name="T9" fmla="*/ 65 h 195"/>
              <a:gd name="T10" fmla="*/ 137 w 802"/>
              <a:gd name="T11" fmla="*/ 64 h 195"/>
              <a:gd name="T12" fmla="*/ 138 w 802"/>
              <a:gd name="T13" fmla="*/ 64 h 195"/>
              <a:gd name="T14" fmla="*/ 306 w 802"/>
              <a:gd name="T15" fmla="*/ 118 h 195"/>
              <a:gd name="T16" fmla="*/ 377 w 802"/>
              <a:gd name="T17" fmla="*/ 28 h 195"/>
              <a:gd name="T18" fmla="*/ 379 w 802"/>
              <a:gd name="T19" fmla="*/ 27 h 195"/>
              <a:gd name="T20" fmla="*/ 380 w 802"/>
              <a:gd name="T21" fmla="*/ 28 h 195"/>
              <a:gd name="T22" fmla="*/ 486 w 802"/>
              <a:gd name="T23" fmla="*/ 86 h 195"/>
              <a:gd name="T24" fmla="*/ 674 w 802"/>
              <a:gd name="T25" fmla="*/ 0 h 195"/>
              <a:gd name="T26" fmla="*/ 675 w 802"/>
              <a:gd name="T27" fmla="*/ 0 h 195"/>
              <a:gd name="T28" fmla="*/ 677 w 802"/>
              <a:gd name="T29" fmla="*/ 1 h 195"/>
              <a:gd name="T30" fmla="*/ 801 w 802"/>
              <a:gd name="T31" fmla="*/ 113 h 195"/>
              <a:gd name="T32" fmla="*/ 801 w 802"/>
              <a:gd name="T33" fmla="*/ 117 h 195"/>
              <a:gd name="T34" fmla="*/ 795 w 802"/>
              <a:gd name="T35" fmla="*/ 124 h 195"/>
              <a:gd name="T36" fmla="*/ 793 w 802"/>
              <a:gd name="T37" fmla="*/ 125 h 195"/>
              <a:gd name="T38" fmla="*/ 793 w 802"/>
              <a:gd name="T39" fmla="*/ 125 h 195"/>
              <a:gd name="T40" fmla="*/ 791 w 802"/>
              <a:gd name="T41" fmla="*/ 124 h 195"/>
              <a:gd name="T42" fmla="*/ 672 w 802"/>
              <a:gd name="T43" fmla="*/ 18 h 195"/>
              <a:gd name="T44" fmla="*/ 487 w 802"/>
              <a:gd name="T45" fmla="*/ 103 h 195"/>
              <a:gd name="T46" fmla="*/ 486 w 802"/>
              <a:gd name="T47" fmla="*/ 103 h 195"/>
              <a:gd name="T48" fmla="*/ 485 w 802"/>
              <a:gd name="T49" fmla="*/ 103 h 195"/>
              <a:gd name="T50" fmla="*/ 382 w 802"/>
              <a:gd name="T51" fmla="*/ 46 h 195"/>
              <a:gd name="T52" fmla="*/ 313 w 802"/>
              <a:gd name="T53" fmla="*/ 135 h 195"/>
              <a:gd name="T54" fmla="*/ 310 w 802"/>
              <a:gd name="T55" fmla="*/ 136 h 195"/>
              <a:gd name="T56" fmla="*/ 310 w 802"/>
              <a:gd name="T57" fmla="*/ 136 h 195"/>
              <a:gd name="T58" fmla="*/ 140 w 802"/>
              <a:gd name="T59" fmla="*/ 81 h 195"/>
              <a:gd name="T60" fmla="*/ 11 w 802"/>
              <a:gd name="T61" fmla="*/ 195 h 195"/>
              <a:gd name="T62" fmla="*/ 10 w 802"/>
              <a:gd name="T63" fmla="*/ 195 h 195"/>
              <a:gd name="T64" fmla="*/ 9 w 802"/>
              <a:gd name="T65"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2" h="195">
                <a:moveTo>
                  <a:pt x="9" y="195"/>
                </a:moveTo>
                <a:cubicBezTo>
                  <a:pt x="9" y="195"/>
                  <a:pt x="8" y="195"/>
                  <a:pt x="7" y="195"/>
                </a:cubicBezTo>
                <a:cubicBezTo>
                  <a:pt x="1" y="187"/>
                  <a:pt x="1" y="187"/>
                  <a:pt x="1" y="187"/>
                </a:cubicBezTo>
                <a:cubicBezTo>
                  <a:pt x="0" y="186"/>
                  <a:pt x="0" y="184"/>
                  <a:pt x="1" y="183"/>
                </a:cubicBezTo>
                <a:cubicBezTo>
                  <a:pt x="135" y="65"/>
                  <a:pt x="135" y="65"/>
                  <a:pt x="135" y="65"/>
                </a:cubicBezTo>
                <a:cubicBezTo>
                  <a:pt x="136" y="64"/>
                  <a:pt x="136" y="64"/>
                  <a:pt x="137" y="64"/>
                </a:cubicBezTo>
                <a:cubicBezTo>
                  <a:pt x="138" y="64"/>
                  <a:pt x="138" y="64"/>
                  <a:pt x="138" y="64"/>
                </a:cubicBezTo>
                <a:cubicBezTo>
                  <a:pt x="306" y="118"/>
                  <a:pt x="306" y="118"/>
                  <a:pt x="306" y="118"/>
                </a:cubicBezTo>
                <a:cubicBezTo>
                  <a:pt x="377" y="28"/>
                  <a:pt x="377" y="28"/>
                  <a:pt x="377" y="28"/>
                </a:cubicBezTo>
                <a:cubicBezTo>
                  <a:pt x="377" y="28"/>
                  <a:pt x="378" y="27"/>
                  <a:pt x="379" y="27"/>
                </a:cubicBezTo>
                <a:cubicBezTo>
                  <a:pt x="379" y="27"/>
                  <a:pt x="380" y="28"/>
                  <a:pt x="380" y="28"/>
                </a:cubicBezTo>
                <a:cubicBezTo>
                  <a:pt x="486" y="86"/>
                  <a:pt x="486" y="86"/>
                  <a:pt x="486" y="86"/>
                </a:cubicBezTo>
                <a:cubicBezTo>
                  <a:pt x="674" y="0"/>
                  <a:pt x="674" y="0"/>
                  <a:pt x="674" y="0"/>
                </a:cubicBezTo>
                <a:cubicBezTo>
                  <a:pt x="674" y="0"/>
                  <a:pt x="674" y="0"/>
                  <a:pt x="675" y="0"/>
                </a:cubicBezTo>
                <a:cubicBezTo>
                  <a:pt x="675" y="0"/>
                  <a:pt x="676" y="0"/>
                  <a:pt x="677" y="1"/>
                </a:cubicBezTo>
                <a:cubicBezTo>
                  <a:pt x="801" y="113"/>
                  <a:pt x="801" y="113"/>
                  <a:pt x="801" y="113"/>
                </a:cubicBezTo>
                <a:cubicBezTo>
                  <a:pt x="802" y="114"/>
                  <a:pt x="802" y="116"/>
                  <a:pt x="801" y="117"/>
                </a:cubicBezTo>
                <a:cubicBezTo>
                  <a:pt x="795" y="124"/>
                  <a:pt x="795" y="124"/>
                  <a:pt x="795" y="124"/>
                </a:cubicBezTo>
                <a:cubicBezTo>
                  <a:pt x="794" y="125"/>
                  <a:pt x="794" y="125"/>
                  <a:pt x="793" y="125"/>
                </a:cubicBezTo>
                <a:cubicBezTo>
                  <a:pt x="793" y="125"/>
                  <a:pt x="793" y="125"/>
                  <a:pt x="793" y="125"/>
                </a:cubicBezTo>
                <a:cubicBezTo>
                  <a:pt x="792" y="125"/>
                  <a:pt x="791" y="125"/>
                  <a:pt x="791" y="124"/>
                </a:cubicBezTo>
                <a:cubicBezTo>
                  <a:pt x="672" y="18"/>
                  <a:pt x="672" y="18"/>
                  <a:pt x="672" y="18"/>
                </a:cubicBezTo>
                <a:cubicBezTo>
                  <a:pt x="487" y="103"/>
                  <a:pt x="487" y="103"/>
                  <a:pt x="487" y="103"/>
                </a:cubicBezTo>
                <a:cubicBezTo>
                  <a:pt x="487" y="103"/>
                  <a:pt x="486" y="103"/>
                  <a:pt x="486" y="103"/>
                </a:cubicBezTo>
                <a:cubicBezTo>
                  <a:pt x="486" y="103"/>
                  <a:pt x="485" y="103"/>
                  <a:pt x="485" y="103"/>
                </a:cubicBezTo>
                <a:cubicBezTo>
                  <a:pt x="382" y="46"/>
                  <a:pt x="382" y="46"/>
                  <a:pt x="382" y="46"/>
                </a:cubicBezTo>
                <a:cubicBezTo>
                  <a:pt x="313" y="135"/>
                  <a:pt x="313" y="135"/>
                  <a:pt x="313" y="135"/>
                </a:cubicBezTo>
                <a:cubicBezTo>
                  <a:pt x="312" y="135"/>
                  <a:pt x="311" y="136"/>
                  <a:pt x="310" y="136"/>
                </a:cubicBezTo>
                <a:cubicBezTo>
                  <a:pt x="310" y="136"/>
                  <a:pt x="310" y="136"/>
                  <a:pt x="310" y="136"/>
                </a:cubicBezTo>
                <a:cubicBezTo>
                  <a:pt x="140" y="81"/>
                  <a:pt x="140" y="81"/>
                  <a:pt x="140" y="81"/>
                </a:cubicBezTo>
                <a:cubicBezTo>
                  <a:pt x="11" y="195"/>
                  <a:pt x="11" y="195"/>
                  <a:pt x="11" y="195"/>
                </a:cubicBezTo>
                <a:cubicBezTo>
                  <a:pt x="11" y="195"/>
                  <a:pt x="10" y="195"/>
                  <a:pt x="10" y="195"/>
                </a:cubicBezTo>
                <a:cubicBezTo>
                  <a:pt x="9" y="195"/>
                  <a:pt x="9" y="195"/>
                  <a:pt x="9" y="195"/>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3" name="i$liḑé"/>
          <p:cNvSpPr/>
          <p:nvPr/>
        </p:nvSpPr>
        <p:spPr bwMode="auto">
          <a:xfrm>
            <a:off x="2781042" y="2661454"/>
            <a:ext cx="757099" cy="187960"/>
          </a:xfrm>
          <a:custGeom>
            <a:avLst/>
            <a:gdLst>
              <a:gd name="T0" fmla="*/ 678 w 808"/>
              <a:gd name="T1" fmla="*/ 6 h 201"/>
              <a:gd name="T2" fmla="*/ 802 w 808"/>
              <a:gd name="T3" fmla="*/ 118 h 201"/>
              <a:gd name="T4" fmla="*/ 796 w 808"/>
              <a:gd name="T5" fmla="*/ 125 h 201"/>
              <a:gd name="T6" fmla="*/ 676 w 808"/>
              <a:gd name="T7" fmla="*/ 18 h 201"/>
              <a:gd name="T8" fmla="*/ 489 w 808"/>
              <a:gd name="T9" fmla="*/ 104 h 201"/>
              <a:gd name="T10" fmla="*/ 384 w 808"/>
              <a:gd name="T11" fmla="*/ 46 h 201"/>
              <a:gd name="T12" fmla="*/ 313 w 808"/>
              <a:gd name="T13" fmla="*/ 136 h 201"/>
              <a:gd name="T14" fmla="*/ 142 w 808"/>
              <a:gd name="T15" fmla="*/ 81 h 201"/>
              <a:gd name="T16" fmla="*/ 13 w 808"/>
              <a:gd name="T17" fmla="*/ 196 h 201"/>
              <a:gd name="T18" fmla="*/ 6 w 808"/>
              <a:gd name="T19" fmla="*/ 188 h 201"/>
              <a:gd name="T20" fmla="*/ 140 w 808"/>
              <a:gd name="T21" fmla="*/ 70 h 201"/>
              <a:gd name="T22" fmla="*/ 310 w 808"/>
              <a:gd name="T23" fmla="*/ 124 h 201"/>
              <a:gd name="T24" fmla="*/ 382 w 808"/>
              <a:gd name="T25" fmla="*/ 33 h 201"/>
              <a:gd name="T26" fmla="*/ 489 w 808"/>
              <a:gd name="T27" fmla="*/ 92 h 201"/>
              <a:gd name="T28" fmla="*/ 678 w 808"/>
              <a:gd name="T29" fmla="*/ 6 h 201"/>
              <a:gd name="T30" fmla="*/ 678 w 808"/>
              <a:gd name="T31" fmla="*/ 0 h 201"/>
              <a:gd name="T32" fmla="*/ 675 w 808"/>
              <a:gd name="T33" fmla="*/ 1 h 201"/>
              <a:gd name="T34" fmla="*/ 490 w 808"/>
              <a:gd name="T35" fmla="*/ 86 h 201"/>
              <a:gd name="T36" fmla="*/ 384 w 808"/>
              <a:gd name="T37" fmla="*/ 28 h 201"/>
              <a:gd name="T38" fmla="*/ 382 w 808"/>
              <a:gd name="T39" fmla="*/ 28 h 201"/>
              <a:gd name="T40" fmla="*/ 378 w 808"/>
              <a:gd name="T41" fmla="*/ 30 h 201"/>
              <a:gd name="T42" fmla="*/ 308 w 808"/>
              <a:gd name="T43" fmla="*/ 118 h 201"/>
              <a:gd name="T44" fmla="*/ 142 w 808"/>
              <a:gd name="T45" fmla="*/ 65 h 201"/>
              <a:gd name="T46" fmla="*/ 140 w 808"/>
              <a:gd name="T47" fmla="*/ 64 h 201"/>
              <a:gd name="T48" fmla="*/ 137 w 808"/>
              <a:gd name="T49" fmla="*/ 66 h 201"/>
              <a:gd name="T50" fmla="*/ 2 w 808"/>
              <a:gd name="T51" fmla="*/ 184 h 201"/>
              <a:gd name="T52" fmla="*/ 2 w 808"/>
              <a:gd name="T53" fmla="*/ 192 h 201"/>
              <a:gd name="T54" fmla="*/ 8 w 808"/>
              <a:gd name="T55" fmla="*/ 199 h 201"/>
              <a:gd name="T56" fmla="*/ 12 w 808"/>
              <a:gd name="T57" fmla="*/ 201 h 201"/>
              <a:gd name="T58" fmla="*/ 13 w 808"/>
              <a:gd name="T59" fmla="*/ 201 h 201"/>
              <a:gd name="T60" fmla="*/ 16 w 808"/>
              <a:gd name="T61" fmla="*/ 200 h 201"/>
              <a:gd name="T62" fmla="*/ 144 w 808"/>
              <a:gd name="T63" fmla="*/ 87 h 201"/>
              <a:gd name="T64" fmla="*/ 312 w 808"/>
              <a:gd name="T65" fmla="*/ 141 h 201"/>
              <a:gd name="T66" fmla="*/ 313 w 808"/>
              <a:gd name="T67" fmla="*/ 141 h 201"/>
              <a:gd name="T68" fmla="*/ 318 w 808"/>
              <a:gd name="T69" fmla="*/ 139 h 201"/>
              <a:gd name="T70" fmla="*/ 386 w 808"/>
              <a:gd name="T71" fmla="*/ 53 h 201"/>
              <a:gd name="T72" fmla="*/ 486 w 808"/>
              <a:gd name="T73" fmla="*/ 108 h 201"/>
              <a:gd name="T74" fmla="*/ 489 w 808"/>
              <a:gd name="T75" fmla="*/ 109 h 201"/>
              <a:gd name="T76" fmla="*/ 491 w 808"/>
              <a:gd name="T77" fmla="*/ 108 h 201"/>
              <a:gd name="T78" fmla="*/ 675 w 808"/>
              <a:gd name="T79" fmla="*/ 24 h 201"/>
              <a:gd name="T80" fmla="*/ 792 w 808"/>
              <a:gd name="T81" fmla="*/ 129 h 201"/>
              <a:gd name="T82" fmla="*/ 796 w 808"/>
              <a:gd name="T83" fmla="*/ 131 h 201"/>
              <a:gd name="T84" fmla="*/ 796 w 808"/>
              <a:gd name="T85" fmla="*/ 131 h 201"/>
              <a:gd name="T86" fmla="*/ 800 w 808"/>
              <a:gd name="T87" fmla="*/ 129 h 201"/>
              <a:gd name="T88" fmla="*/ 806 w 808"/>
              <a:gd name="T89" fmla="*/ 122 h 201"/>
              <a:gd name="T90" fmla="*/ 806 w 808"/>
              <a:gd name="T91" fmla="*/ 114 h 201"/>
              <a:gd name="T92" fmla="*/ 681 w 808"/>
              <a:gd name="T93" fmla="*/ 2 h 201"/>
              <a:gd name="T94" fmla="*/ 678 w 808"/>
              <a:gd name="T95"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8" h="201">
                <a:moveTo>
                  <a:pt x="678" y="6"/>
                </a:moveTo>
                <a:cubicBezTo>
                  <a:pt x="802" y="118"/>
                  <a:pt x="802" y="118"/>
                  <a:pt x="802" y="118"/>
                </a:cubicBezTo>
                <a:cubicBezTo>
                  <a:pt x="796" y="125"/>
                  <a:pt x="796" y="125"/>
                  <a:pt x="796" y="125"/>
                </a:cubicBezTo>
                <a:cubicBezTo>
                  <a:pt x="676" y="18"/>
                  <a:pt x="676" y="18"/>
                  <a:pt x="676" y="18"/>
                </a:cubicBezTo>
                <a:cubicBezTo>
                  <a:pt x="489" y="104"/>
                  <a:pt x="489" y="104"/>
                  <a:pt x="489" y="104"/>
                </a:cubicBezTo>
                <a:cubicBezTo>
                  <a:pt x="384" y="46"/>
                  <a:pt x="384" y="46"/>
                  <a:pt x="384" y="46"/>
                </a:cubicBezTo>
                <a:cubicBezTo>
                  <a:pt x="313" y="136"/>
                  <a:pt x="313" y="136"/>
                  <a:pt x="313" y="136"/>
                </a:cubicBezTo>
                <a:cubicBezTo>
                  <a:pt x="142" y="81"/>
                  <a:pt x="142" y="81"/>
                  <a:pt x="142" y="81"/>
                </a:cubicBezTo>
                <a:cubicBezTo>
                  <a:pt x="13" y="196"/>
                  <a:pt x="13" y="196"/>
                  <a:pt x="13" y="196"/>
                </a:cubicBezTo>
                <a:cubicBezTo>
                  <a:pt x="6" y="188"/>
                  <a:pt x="6" y="188"/>
                  <a:pt x="6" y="188"/>
                </a:cubicBezTo>
                <a:cubicBezTo>
                  <a:pt x="140" y="70"/>
                  <a:pt x="140" y="70"/>
                  <a:pt x="140" y="70"/>
                </a:cubicBezTo>
                <a:cubicBezTo>
                  <a:pt x="310" y="124"/>
                  <a:pt x="310" y="124"/>
                  <a:pt x="310" y="124"/>
                </a:cubicBezTo>
                <a:cubicBezTo>
                  <a:pt x="382" y="33"/>
                  <a:pt x="382" y="33"/>
                  <a:pt x="382" y="33"/>
                </a:cubicBezTo>
                <a:cubicBezTo>
                  <a:pt x="489" y="92"/>
                  <a:pt x="489" y="92"/>
                  <a:pt x="489" y="92"/>
                </a:cubicBezTo>
                <a:cubicBezTo>
                  <a:pt x="678" y="6"/>
                  <a:pt x="678" y="6"/>
                  <a:pt x="678" y="6"/>
                </a:cubicBezTo>
                <a:moveTo>
                  <a:pt x="678" y="0"/>
                </a:moveTo>
                <a:cubicBezTo>
                  <a:pt x="677" y="0"/>
                  <a:pt x="676" y="1"/>
                  <a:pt x="675" y="1"/>
                </a:cubicBezTo>
                <a:cubicBezTo>
                  <a:pt x="490" y="86"/>
                  <a:pt x="490" y="86"/>
                  <a:pt x="490" y="86"/>
                </a:cubicBezTo>
                <a:cubicBezTo>
                  <a:pt x="384" y="28"/>
                  <a:pt x="384" y="28"/>
                  <a:pt x="384" y="28"/>
                </a:cubicBezTo>
                <a:cubicBezTo>
                  <a:pt x="384" y="28"/>
                  <a:pt x="383" y="28"/>
                  <a:pt x="382" y="28"/>
                </a:cubicBezTo>
                <a:cubicBezTo>
                  <a:pt x="380" y="28"/>
                  <a:pt x="379" y="28"/>
                  <a:pt x="378" y="30"/>
                </a:cubicBezTo>
                <a:cubicBezTo>
                  <a:pt x="308" y="118"/>
                  <a:pt x="308" y="118"/>
                  <a:pt x="308" y="118"/>
                </a:cubicBezTo>
                <a:cubicBezTo>
                  <a:pt x="142" y="65"/>
                  <a:pt x="142" y="65"/>
                  <a:pt x="142" y="65"/>
                </a:cubicBezTo>
                <a:cubicBezTo>
                  <a:pt x="141" y="65"/>
                  <a:pt x="141" y="64"/>
                  <a:pt x="140" y="64"/>
                </a:cubicBezTo>
                <a:cubicBezTo>
                  <a:pt x="139" y="64"/>
                  <a:pt x="138" y="65"/>
                  <a:pt x="137" y="66"/>
                </a:cubicBezTo>
                <a:cubicBezTo>
                  <a:pt x="2" y="184"/>
                  <a:pt x="2" y="184"/>
                  <a:pt x="2" y="184"/>
                </a:cubicBezTo>
                <a:cubicBezTo>
                  <a:pt x="0" y="186"/>
                  <a:pt x="0" y="189"/>
                  <a:pt x="2" y="192"/>
                </a:cubicBezTo>
                <a:cubicBezTo>
                  <a:pt x="8" y="199"/>
                  <a:pt x="8" y="199"/>
                  <a:pt x="8" y="199"/>
                </a:cubicBezTo>
                <a:cubicBezTo>
                  <a:pt x="9" y="200"/>
                  <a:pt x="11" y="201"/>
                  <a:pt x="12" y="201"/>
                </a:cubicBezTo>
                <a:cubicBezTo>
                  <a:pt x="13" y="201"/>
                  <a:pt x="13" y="201"/>
                  <a:pt x="13" y="201"/>
                </a:cubicBezTo>
                <a:cubicBezTo>
                  <a:pt x="14" y="201"/>
                  <a:pt x="15" y="201"/>
                  <a:pt x="16" y="200"/>
                </a:cubicBezTo>
                <a:cubicBezTo>
                  <a:pt x="144" y="87"/>
                  <a:pt x="144" y="87"/>
                  <a:pt x="144" y="87"/>
                </a:cubicBezTo>
                <a:cubicBezTo>
                  <a:pt x="312" y="141"/>
                  <a:pt x="312" y="141"/>
                  <a:pt x="312" y="141"/>
                </a:cubicBezTo>
                <a:cubicBezTo>
                  <a:pt x="312" y="141"/>
                  <a:pt x="313" y="141"/>
                  <a:pt x="313" y="141"/>
                </a:cubicBezTo>
                <a:cubicBezTo>
                  <a:pt x="315" y="141"/>
                  <a:pt x="317" y="141"/>
                  <a:pt x="318" y="139"/>
                </a:cubicBezTo>
                <a:cubicBezTo>
                  <a:pt x="386" y="53"/>
                  <a:pt x="386" y="53"/>
                  <a:pt x="386" y="53"/>
                </a:cubicBezTo>
                <a:cubicBezTo>
                  <a:pt x="486" y="108"/>
                  <a:pt x="486" y="108"/>
                  <a:pt x="486" y="108"/>
                </a:cubicBezTo>
                <a:cubicBezTo>
                  <a:pt x="487" y="109"/>
                  <a:pt x="488" y="109"/>
                  <a:pt x="489" y="109"/>
                </a:cubicBezTo>
                <a:cubicBezTo>
                  <a:pt x="490" y="109"/>
                  <a:pt x="491" y="109"/>
                  <a:pt x="491" y="108"/>
                </a:cubicBezTo>
                <a:cubicBezTo>
                  <a:pt x="675" y="24"/>
                  <a:pt x="675" y="24"/>
                  <a:pt x="675" y="24"/>
                </a:cubicBezTo>
                <a:cubicBezTo>
                  <a:pt x="792" y="129"/>
                  <a:pt x="792" y="129"/>
                  <a:pt x="792" y="129"/>
                </a:cubicBezTo>
                <a:cubicBezTo>
                  <a:pt x="793" y="130"/>
                  <a:pt x="794" y="131"/>
                  <a:pt x="796" y="131"/>
                </a:cubicBezTo>
                <a:cubicBezTo>
                  <a:pt x="796" y="131"/>
                  <a:pt x="796" y="131"/>
                  <a:pt x="796" y="131"/>
                </a:cubicBezTo>
                <a:cubicBezTo>
                  <a:pt x="798" y="131"/>
                  <a:pt x="799" y="130"/>
                  <a:pt x="800" y="129"/>
                </a:cubicBezTo>
                <a:cubicBezTo>
                  <a:pt x="806" y="122"/>
                  <a:pt x="806" y="122"/>
                  <a:pt x="806" y="122"/>
                </a:cubicBezTo>
                <a:cubicBezTo>
                  <a:pt x="808" y="119"/>
                  <a:pt x="808" y="116"/>
                  <a:pt x="806" y="114"/>
                </a:cubicBezTo>
                <a:cubicBezTo>
                  <a:pt x="681" y="2"/>
                  <a:pt x="681" y="2"/>
                  <a:pt x="681" y="2"/>
                </a:cubicBezTo>
                <a:cubicBezTo>
                  <a:pt x="680" y="1"/>
                  <a:pt x="679" y="0"/>
                  <a:pt x="678" y="0"/>
                </a:cubicBezTo>
              </a:path>
            </a:pathLst>
          </a:custGeom>
          <a:solidFill>
            <a:srgbClr val="FF365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4" name="iṥļíḑê"/>
          <p:cNvSpPr/>
          <p:nvPr/>
        </p:nvSpPr>
        <p:spPr bwMode="auto">
          <a:xfrm>
            <a:off x="2106093" y="1676963"/>
            <a:ext cx="594112" cy="243823"/>
          </a:xfrm>
          <a:custGeom>
            <a:avLst/>
            <a:gdLst>
              <a:gd name="T0" fmla="*/ 0 w 904"/>
              <a:gd name="T1" fmla="*/ 323 h 371"/>
              <a:gd name="T2" fmla="*/ 169 w 904"/>
              <a:gd name="T3" fmla="*/ 181 h 371"/>
              <a:gd name="T4" fmla="*/ 328 w 904"/>
              <a:gd name="T5" fmla="*/ 352 h 371"/>
              <a:gd name="T6" fmla="*/ 660 w 904"/>
              <a:gd name="T7" fmla="*/ 0 h 371"/>
              <a:gd name="T8" fmla="*/ 904 w 904"/>
              <a:gd name="T9" fmla="*/ 371 h 371"/>
              <a:gd name="T10" fmla="*/ 7 w 904"/>
              <a:gd name="T11" fmla="*/ 346 h 371"/>
              <a:gd name="T12" fmla="*/ 0 w 904"/>
              <a:gd name="T13" fmla="*/ 323 h 371"/>
            </a:gdLst>
            <a:ahLst/>
            <a:cxnLst>
              <a:cxn ang="0">
                <a:pos x="T0" y="T1"/>
              </a:cxn>
              <a:cxn ang="0">
                <a:pos x="T2" y="T3"/>
              </a:cxn>
              <a:cxn ang="0">
                <a:pos x="T4" y="T5"/>
              </a:cxn>
              <a:cxn ang="0">
                <a:pos x="T6" y="T7"/>
              </a:cxn>
              <a:cxn ang="0">
                <a:pos x="T8" y="T9"/>
              </a:cxn>
              <a:cxn ang="0">
                <a:pos x="T10" y="T11"/>
              </a:cxn>
              <a:cxn ang="0">
                <a:pos x="T12" y="T13"/>
              </a:cxn>
            </a:cxnLst>
            <a:rect l="0" t="0" r="r" b="b"/>
            <a:pathLst>
              <a:path w="904" h="371">
                <a:moveTo>
                  <a:pt x="0" y="323"/>
                </a:moveTo>
                <a:lnTo>
                  <a:pt x="169" y="181"/>
                </a:lnTo>
                <a:lnTo>
                  <a:pt x="328" y="352"/>
                </a:lnTo>
                <a:lnTo>
                  <a:pt x="660" y="0"/>
                </a:lnTo>
                <a:lnTo>
                  <a:pt x="904" y="371"/>
                </a:lnTo>
                <a:lnTo>
                  <a:pt x="7" y="346"/>
                </a:lnTo>
                <a:lnTo>
                  <a:pt x="0" y="323"/>
                </a:lnTo>
                <a:close/>
              </a:path>
            </a:pathLst>
          </a:custGeom>
          <a:solidFill>
            <a:srgbClr val="F951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5" name="îṡḻîḓê"/>
          <p:cNvSpPr/>
          <p:nvPr/>
        </p:nvSpPr>
        <p:spPr bwMode="auto">
          <a:xfrm>
            <a:off x="1948364" y="1732168"/>
            <a:ext cx="780758" cy="236593"/>
          </a:xfrm>
          <a:custGeom>
            <a:avLst/>
            <a:gdLst>
              <a:gd name="T0" fmla="*/ 1188 w 1188"/>
              <a:gd name="T1" fmla="*/ 202 h 360"/>
              <a:gd name="T2" fmla="*/ 1019 w 1188"/>
              <a:gd name="T3" fmla="*/ 0 h 360"/>
              <a:gd name="T4" fmla="*/ 775 w 1188"/>
              <a:gd name="T5" fmla="*/ 182 h 360"/>
              <a:gd name="T6" fmla="*/ 592 w 1188"/>
              <a:gd name="T7" fmla="*/ 23 h 360"/>
              <a:gd name="T8" fmla="*/ 370 w 1188"/>
              <a:gd name="T9" fmla="*/ 252 h 360"/>
              <a:gd name="T10" fmla="*/ 130 w 1188"/>
              <a:gd name="T11" fmla="*/ 92 h 360"/>
              <a:gd name="T12" fmla="*/ 0 w 1188"/>
              <a:gd name="T13" fmla="*/ 268 h 360"/>
              <a:gd name="T14" fmla="*/ 1156 w 1188"/>
              <a:gd name="T15" fmla="*/ 360 h 360"/>
              <a:gd name="T16" fmla="*/ 1188 w 1188"/>
              <a:gd name="T17" fmla="*/ 20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360">
                <a:moveTo>
                  <a:pt x="1188" y="202"/>
                </a:moveTo>
                <a:lnTo>
                  <a:pt x="1019" y="0"/>
                </a:lnTo>
                <a:lnTo>
                  <a:pt x="775" y="182"/>
                </a:lnTo>
                <a:lnTo>
                  <a:pt x="592" y="23"/>
                </a:lnTo>
                <a:lnTo>
                  <a:pt x="370" y="252"/>
                </a:lnTo>
                <a:lnTo>
                  <a:pt x="130" y="92"/>
                </a:lnTo>
                <a:lnTo>
                  <a:pt x="0" y="268"/>
                </a:lnTo>
                <a:lnTo>
                  <a:pt x="1156" y="360"/>
                </a:lnTo>
                <a:lnTo>
                  <a:pt x="1188" y="202"/>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6" name="iSļiḑê"/>
          <p:cNvSpPr/>
          <p:nvPr/>
        </p:nvSpPr>
        <p:spPr bwMode="auto">
          <a:xfrm>
            <a:off x="1941135" y="1724281"/>
            <a:ext cx="795874" cy="191247"/>
          </a:xfrm>
          <a:custGeom>
            <a:avLst/>
            <a:gdLst>
              <a:gd name="T0" fmla="*/ 847 w 849"/>
              <a:gd name="T1" fmla="*/ 145 h 204"/>
              <a:gd name="T2" fmla="*/ 728 w 849"/>
              <a:gd name="T3" fmla="*/ 3 h 204"/>
              <a:gd name="T4" fmla="*/ 718 w 849"/>
              <a:gd name="T5" fmla="*/ 2 h 204"/>
              <a:gd name="T6" fmla="*/ 551 w 849"/>
              <a:gd name="T7" fmla="*/ 126 h 204"/>
              <a:gd name="T8" fmla="*/ 428 w 849"/>
              <a:gd name="T9" fmla="*/ 19 h 204"/>
              <a:gd name="T10" fmla="*/ 418 w 849"/>
              <a:gd name="T11" fmla="*/ 19 h 204"/>
              <a:gd name="T12" fmla="*/ 266 w 849"/>
              <a:gd name="T13" fmla="*/ 176 h 204"/>
              <a:gd name="T14" fmla="*/ 103 w 849"/>
              <a:gd name="T15" fmla="*/ 67 h 204"/>
              <a:gd name="T16" fmla="*/ 93 w 849"/>
              <a:gd name="T17" fmla="*/ 69 h 204"/>
              <a:gd name="T18" fmla="*/ 2 w 849"/>
              <a:gd name="T19" fmla="*/ 191 h 204"/>
              <a:gd name="T20" fmla="*/ 4 w 849"/>
              <a:gd name="T21" fmla="*/ 202 h 204"/>
              <a:gd name="T22" fmla="*/ 14 w 849"/>
              <a:gd name="T23" fmla="*/ 200 h 204"/>
              <a:gd name="T24" fmla="*/ 101 w 849"/>
              <a:gd name="T25" fmla="*/ 84 h 204"/>
              <a:gd name="T26" fmla="*/ 263 w 849"/>
              <a:gd name="T27" fmla="*/ 192 h 204"/>
              <a:gd name="T28" fmla="*/ 273 w 849"/>
              <a:gd name="T29" fmla="*/ 191 h 204"/>
              <a:gd name="T30" fmla="*/ 424 w 849"/>
              <a:gd name="T31" fmla="*/ 35 h 204"/>
              <a:gd name="T32" fmla="*/ 546 w 849"/>
              <a:gd name="T33" fmla="*/ 142 h 204"/>
              <a:gd name="T34" fmla="*/ 555 w 849"/>
              <a:gd name="T35" fmla="*/ 142 h 204"/>
              <a:gd name="T36" fmla="*/ 721 w 849"/>
              <a:gd name="T37" fmla="*/ 18 h 204"/>
              <a:gd name="T38" fmla="*/ 835 w 849"/>
              <a:gd name="T39" fmla="*/ 154 h 204"/>
              <a:gd name="T40" fmla="*/ 846 w 849"/>
              <a:gd name="T41" fmla="*/ 155 h 204"/>
              <a:gd name="T42" fmla="*/ 847 w 849"/>
              <a:gd name="T43" fmla="*/ 1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9" h="204">
                <a:moveTo>
                  <a:pt x="847" y="145"/>
                </a:moveTo>
                <a:cubicBezTo>
                  <a:pt x="728" y="3"/>
                  <a:pt x="728" y="3"/>
                  <a:pt x="728" y="3"/>
                </a:cubicBezTo>
                <a:cubicBezTo>
                  <a:pt x="726" y="0"/>
                  <a:pt x="721" y="0"/>
                  <a:pt x="718" y="2"/>
                </a:cubicBezTo>
                <a:cubicBezTo>
                  <a:pt x="551" y="126"/>
                  <a:pt x="551" y="126"/>
                  <a:pt x="551" y="126"/>
                </a:cubicBezTo>
                <a:cubicBezTo>
                  <a:pt x="428" y="19"/>
                  <a:pt x="428" y="19"/>
                  <a:pt x="428" y="19"/>
                </a:cubicBezTo>
                <a:cubicBezTo>
                  <a:pt x="425" y="16"/>
                  <a:pt x="421" y="16"/>
                  <a:pt x="418" y="19"/>
                </a:cubicBezTo>
                <a:cubicBezTo>
                  <a:pt x="266" y="176"/>
                  <a:pt x="266" y="176"/>
                  <a:pt x="266" y="176"/>
                </a:cubicBezTo>
                <a:cubicBezTo>
                  <a:pt x="103" y="67"/>
                  <a:pt x="103" y="67"/>
                  <a:pt x="103" y="67"/>
                </a:cubicBezTo>
                <a:cubicBezTo>
                  <a:pt x="100" y="65"/>
                  <a:pt x="95" y="66"/>
                  <a:pt x="93" y="69"/>
                </a:cubicBezTo>
                <a:cubicBezTo>
                  <a:pt x="2" y="191"/>
                  <a:pt x="2" y="191"/>
                  <a:pt x="2" y="191"/>
                </a:cubicBezTo>
                <a:cubicBezTo>
                  <a:pt x="0" y="195"/>
                  <a:pt x="0" y="199"/>
                  <a:pt x="4" y="202"/>
                </a:cubicBezTo>
                <a:cubicBezTo>
                  <a:pt x="7" y="204"/>
                  <a:pt x="12" y="204"/>
                  <a:pt x="14" y="200"/>
                </a:cubicBezTo>
                <a:cubicBezTo>
                  <a:pt x="101" y="84"/>
                  <a:pt x="101" y="84"/>
                  <a:pt x="101" y="84"/>
                </a:cubicBezTo>
                <a:cubicBezTo>
                  <a:pt x="263" y="192"/>
                  <a:pt x="263" y="192"/>
                  <a:pt x="263" y="192"/>
                </a:cubicBezTo>
                <a:cubicBezTo>
                  <a:pt x="266" y="194"/>
                  <a:pt x="270" y="193"/>
                  <a:pt x="273" y="191"/>
                </a:cubicBezTo>
                <a:cubicBezTo>
                  <a:pt x="424" y="35"/>
                  <a:pt x="424" y="35"/>
                  <a:pt x="424" y="35"/>
                </a:cubicBezTo>
                <a:cubicBezTo>
                  <a:pt x="546" y="142"/>
                  <a:pt x="546" y="142"/>
                  <a:pt x="546" y="142"/>
                </a:cubicBezTo>
                <a:cubicBezTo>
                  <a:pt x="548" y="144"/>
                  <a:pt x="552" y="144"/>
                  <a:pt x="555" y="142"/>
                </a:cubicBezTo>
                <a:cubicBezTo>
                  <a:pt x="721" y="18"/>
                  <a:pt x="721" y="18"/>
                  <a:pt x="721" y="18"/>
                </a:cubicBezTo>
                <a:cubicBezTo>
                  <a:pt x="835" y="154"/>
                  <a:pt x="835" y="154"/>
                  <a:pt x="835" y="154"/>
                </a:cubicBezTo>
                <a:cubicBezTo>
                  <a:pt x="838" y="158"/>
                  <a:pt x="843" y="158"/>
                  <a:pt x="846" y="155"/>
                </a:cubicBezTo>
                <a:cubicBezTo>
                  <a:pt x="849" y="153"/>
                  <a:pt x="849" y="148"/>
                  <a:pt x="847" y="1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7" name="îşḷîḍê"/>
          <p:cNvSpPr/>
          <p:nvPr/>
        </p:nvSpPr>
        <p:spPr bwMode="auto">
          <a:xfrm>
            <a:off x="1851756" y="1778829"/>
            <a:ext cx="899055" cy="228050"/>
          </a:xfrm>
          <a:custGeom>
            <a:avLst/>
            <a:gdLst>
              <a:gd name="T0" fmla="*/ 0 w 1368"/>
              <a:gd name="T1" fmla="*/ 225 h 347"/>
              <a:gd name="T2" fmla="*/ 167 w 1368"/>
              <a:gd name="T3" fmla="*/ 84 h 347"/>
              <a:gd name="T4" fmla="*/ 254 w 1368"/>
              <a:gd name="T5" fmla="*/ 168 h 347"/>
              <a:gd name="T6" fmla="*/ 405 w 1368"/>
              <a:gd name="T7" fmla="*/ 60 h 347"/>
              <a:gd name="T8" fmla="*/ 537 w 1368"/>
              <a:gd name="T9" fmla="*/ 175 h 347"/>
              <a:gd name="T10" fmla="*/ 829 w 1368"/>
              <a:gd name="T11" fmla="*/ 0 h 347"/>
              <a:gd name="T12" fmla="*/ 1047 w 1368"/>
              <a:gd name="T13" fmla="*/ 194 h 347"/>
              <a:gd name="T14" fmla="*/ 1368 w 1368"/>
              <a:gd name="T15" fmla="*/ 81 h 347"/>
              <a:gd name="T16" fmla="*/ 1344 w 1368"/>
              <a:gd name="T17" fmla="*/ 347 h 347"/>
              <a:gd name="T18" fmla="*/ 0 w 1368"/>
              <a:gd name="T19" fmla="*/ 22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8" h="347">
                <a:moveTo>
                  <a:pt x="0" y="225"/>
                </a:moveTo>
                <a:lnTo>
                  <a:pt x="167" y="84"/>
                </a:lnTo>
                <a:lnTo>
                  <a:pt x="254" y="168"/>
                </a:lnTo>
                <a:lnTo>
                  <a:pt x="405" y="60"/>
                </a:lnTo>
                <a:lnTo>
                  <a:pt x="537" y="175"/>
                </a:lnTo>
                <a:lnTo>
                  <a:pt x="829" y="0"/>
                </a:lnTo>
                <a:lnTo>
                  <a:pt x="1047" y="194"/>
                </a:lnTo>
                <a:lnTo>
                  <a:pt x="1368" y="81"/>
                </a:lnTo>
                <a:lnTo>
                  <a:pt x="1344" y="347"/>
                </a:lnTo>
                <a:lnTo>
                  <a:pt x="0" y="225"/>
                </a:lnTo>
                <a:close/>
              </a:path>
            </a:pathLst>
          </a:custGeom>
          <a:solidFill>
            <a:srgbClr val="22BAD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8" name="îṧḷïdé"/>
          <p:cNvSpPr/>
          <p:nvPr/>
        </p:nvSpPr>
        <p:spPr bwMode="auto">
          <a:xfrm>
            <a:off x="1954280" y="1771600"/>
            <a:ext cx="805075" cy="141956"/>
          </a:xfrm>
          <a:custGeom>
            <a:avLst/>
            <a:gdLst>
              <a:gd name="T0" fmla="*/ 3 w 859"/>
              <a:gd name="T1" fmla="*/ 73 h 152"/>
              <a:gd name="T2" fmla="*/ 64 w 859"/>
              <a:gd name="T3" fmla="*/ 132 h 152"/>
              <a:gd name="T4" fmla="*/ 73 w 859"/>
              <a:gd name="T5" fmla="*/ 132 h 152"/>
              <a:gd name="T6" fmla="*/ 175 w 859"/>
              <a:gd name="T7" fmla="*/ 59 h 152"/>
              <a:gd name="T8" fmla="*/ 262 w 859"/>
              <a:gd name="T9" fmla="*/ 136 h 152"/>
              <a:gd name="T10" fmla="*/ 271 w 859"/>
              <a:gd name="T11" fmla="*/ 137 h 152"/>
              <a:gd name="T12" fmla="*/ 472 w 859"/>
              <a:gd name="T13" fmla="*/ 17 h 152"/>
              <a:gd name="T14" fmla="*/ 620 w 859"/>
              <a:gd name="T15" fmla="*/ 149 h 152"/>
              <a:gd name="T16" fmla="*/ 627 w 859"/>
              <a:gd name="T17" fmla="*/ 151 h 152"/>
              <a:gd name="T18" fmla="*/ 853 w 859"/>
              <a:gd name="T19" fmla="*/ 72 h 152"/>
              <a:gd name="T20" fmla="*/ 857 w 859"/>
              <a:gd name="T21" fmla="*/ 62 h 152"/>
              <a:gd name="T22" fmla="*/ 848 w 859"/>
              <a:gd name="T23" fmla="*/ 57 h 152"/>
              <a:gd name="T24" fmla="*/ 626 w 859"/>
              <a:gd name="T25" fmla="*/ 135 h 152"/>
              <a:gd name="T26" fmla="*/ 477 w 859"/>
              <a:gd name="T27" fmla="*/ 2 h 152"/>
              <a:gd name="T28" fmla="*/ 469 w 859"/>
              <a:gd name="T29" fmla="*/ 1 h 152"/>
              <a:gd name="T30" fmla="*/ 268 w 859"/>
              <a:gd name="T31" fmla="*/ 122 h 152"/>
              <a:gd name="T32" fmla="*/ 180 w 859"/>
              <a:gd name="T33" fmla="*/ 44 h 152"/>
              <a:gd name="T34" fmla="*/ 171 w 859"/>
              <a:gd name="T35" fmla="*/ 43 h 152"/>
              <a:gd name="T36" fmla="*/ 70 w 859"/>
              <a:gd name="T37" fmla="*/ 116 h 152"/>
              <a:gd name="T38" fmla="*/ 13 w 859"/>
              <a:gd name="T39" fmla="*/ 62 h 152"/>
              <a:gd name="T40" fmla="*/ 3 w 859"/>
              <a:gd name="T41" fmla="*/ 62 h 152"/>
              <a:gd name="T42" fmla="*/ 3 w 859"/>
              <a:gd name="T4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9" h="152">
                <a:moveTo>
                  <a:pt x="3" y="73"/>
                </a:moveTo>
                <a:cubicBezTo>
                  <a:pt x="64" y="132"/>
                  <a:pt x="64" y="132"/>
                  <a:pt x="64" y="132"/>
                </a:cubicBezTo>
                <a:cubicBezTo>
                  <a:pt x="66" y="134"/>
                  <a:pt x="70" y="134"/>
                  <a:pt x="73" y="132"/>
                </a:cubicBezTo>
                <a:cubicBezTo>
                  <a:pt x="175" y="59"/>
                  <a:pt x="175" y="59"/>
                  <a:pt x="175" y="59"/>
                </a:cubicBezTo>
                <a:cubicBezTo>
                  <a:pt x="262" y="136"/>
                  <a:pt x="262" y="136"/>
                  <a:pt x="262" y="136"/>
                </a:cubicBezTo>
                <a:cubicBezTo>
                  <a:pt x="265" y="139"/>
                  <a:pt x="268" y="139"/>
                  <a:pt x="271" y="137"/>
                </a:cubicBezTo>
                <a:cubicBezTo>
                  <a:pt x="472" y="17"/>
                  <a:pt x="472" y="17"/>
                  <a:pt x="472" y="17"/>
                </a:cubicBezTo>
                <a:cubicBezTo>
                  <a:pt x="620" y="149"/>
                  <a:pt x="620" y="149"/>
                  <a:pt x="620" y="149"/>
                </a:cubicBezTo>
                <a:cubicBezTo>
                  <a:pt x="622" y="151"/>
                  <a:pt x="625" y="152"/>
                  <a:pt x="627" y="151"/>
                </a:cubicBezTo>
                <a:cubicBezTo>
                  <a:pt x="853" y="72"/>
                  <a:pt x="853" y="72"/>
                  <a:pt x="853" y="72"/>
                </a:cubicBezTo>
                <a:cubicBezTo>
                  <a:pt x="857" y="70"/>
                  <a:pt x="859" y="66"/>
                  <a:pt x="857" y="62"/>
                </a:cubicBezTo>
                <a:cubicBezTo>
                  <a:pt x="856" y="58"/>
                  <a:pt x="852" y="56"/>
                  <a:pt x="848" y="57"/>
                </a:cubicBezTo>
                <a:cubicBezTo>
                  <a:pt x="626" y="135"/>
                  <a:pt x="626" y="135"/>
                  <a:pt x="626" y="135"/>
                </a:cubicBezTo>
                <a:cubicBezTo>
                  <a:pt x="477" y="2"/>
                  <a:pt x="477" y="2"/>
                  <a:pt x="477" y="2"/>
                </a:cubicBezTo>
                <a:cubicBezTo>
                  <a:pt x="475" y="0"/>
                  <a:pt x="471" y="0"/>
                  <a:pt x="469" y="1"/>
                </a:cubicBezTo>
                <a:cubicBezTo>
                  <a:pt x="268" y="122"/>
                  <a:pt x="268" y="122"/>
                  <a:pt x="268" y="122"/>
                </a:cubicBezTo>
                <a:cubicBezTo>
                  <a:pt x="180" y="44"/>
                  <a:pt x="180" y="44"/>
                  <a:pt x="180" y="44"/>
                </a:cubicBezTo>
                <a:cubicBezTo>
                  <a:pt x="178" y="42"/>
                  <a:pt x="174" y="41"/>
                  <a:pt x="171" y="43"/>
                </a:cubicBezTo>
                <a:cubicBezTo>
                  <a:pt x="70" y="116"/>
                  <a:pt x="70" y="116"/>
                  <a:pt x="70" y="116"/>
                </a:cubicBezTo>
                <a:cubicBezTo>
                  <a:pt x="13" y="62"/>
                  <a:pt x="13" y="62"/>
                  <a:pt x="13" y="62"/>
                </a:cubicBezTo>
                <a:cubicBezTo>
                  <a:pt x="10" y="59"/>
                  <a:pt x="5" y="59"/>
                  <a:pt x="3" y="62"/>
                </a:cubicBezTo>
                <a:cubicBezTo>
                  <a:pt x="0" y="65"/>
                  <a:pt x="0" y="70"/>
                  <a:pt x="3" y="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49" name="iṡļïḍe"/>
          <p:cNvSpPr/>
          <p:nvPr/>
        </p:nvSpPr>
        <p:spPr bwMode="auto">
          <a:xfrm>
            <a:off x="2781042" y="2734403"/>
            <a:ext cx="28917" cy="28917"/>
          </a:xfrm>
          <a:custGeom>
            <a:avLst/>
            <a:gdLst>
              <a:gd name="T0" fmla="*/ 31 w 31"/>
              <a:gd name="T1" fmla="*/ 17 h 31"/>
              <a:gd name="T2" fmla="*/ 15 w 31"/>
              <a:gd name="T3" fmla="*/ 30 h 31"/>
              <a:gd name="T4" fmla="*/ 1 w 31"/>
              <a:gd name="T5" fmla="*/ 14 h 31"/>
              <a:gd name="T6" fmla="*/ 17 w 31"/>
              <a:gd name="T7" fmla="*/ 0 h 31"/>
              <a:gd name="T8" fmla="*/ 31 w 31"/>
              <a:gd name="T9" fmla="*/ 17 h 31"/>
            </a:gdLst>
            <a:ahLst/>
            <a:cxnLst>
              <a:cxn ang="0">
                <a:pos x="T0" y="T1"/>
              </a:cxn>
              <a:cxn ang="0">
                <a:pos x="T2" y="T3"/>
              </a:cxn>
              <a:cxn ang="0">
                <a:pos x="T4" y="T5"/>
              </a:cxn>
              <a:cxn ang="0">
                <a:pos x="T6" y="T7"/>
              </a:cxn>
              <a:cxn ang="0">
                <a:pos x="T8" y="T9"/>
              </a:cxn>
            </a:cxnLst>
            <a:rect l="0" t="0" r="r" b="b"/>
            <a:pathLst>
              <a:path w="31" h="31">
                <a:moveTo>
                  <a:pt x="31" y="17"/>
                </a:moveTo>
                <a:cubicBezTo>
                  <a:pt x="30" y="25"/>
                  <a:pt x="23" y="31"/>
                  <a:pt x="15" y="30"/>
                </a:cubicBezTo>
                <a:cubicBezTo>
                  <a:pt x="6" y="30"/>
                  <a:pt x="0" y="23"/>
                  <a:pt x="1" y="14"/>
                </a:cubicBezTo>
                <a:cubicBezTo>
                  <a:pt x="1" y="6"/>
                  <a:pt x="9" y="0"/>
                  <a:pt x="17" y="0"/>
                </a:cubicBezTo>
                <a:cubicBezTo>
                  <a:pt x="25" y="1"/>
                  <a:pt x="31" y="8"/>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0" name="ï$ļíḍe"/>
          <p:cNvSpPr/>
          <p:nvPr/>
        </p:nvSpPr>
        <p:spPr bwMode="auto">
          <a:xfrm>
            <a:off x="2776441" y="2729803"/>
            <a:ext cx="38118" cy="38118"/>
          </a:xfrm>
          <a:custGeom>
            <a:avLst/>
            <a:gdLst>
              <a:gd name="T0" fmla="*/ 36 w 41"/>
              <a:gd name="T1" fmla="*/ 22 h 41"/>
              <a:gd name="T2" fmla="*/ 30 w 41"/>
              <a:gd name="T3" fmla="*/ 21 h 41"/>
              <a:gd name="T4" fmla="*/ 21 w 41"/>
              <a:gd name="T5" fmla="*/ 30 h 41"/>
              <a:gd name="T6" fmla="*/ 20 w 41"/>
              <a:gd name="T7" fmla="*/ 30 h 41"/>
              <a:gd name="T8" fmla="*/ 20 w 41"/>
              <a:gd name="T9" fmla="*/ 30 h 41"/>
              <a:gd name="T10" fmla="*/ 11 w 41"/>
              <a:gd name="T11" fmla="*/ 20 h 41"/>
              <a:gd name="T12" fmla="*/ 11 w 41"/>
              <a:gd name="T13" fmla="*/ 20 h 41"/>
              <a:gd name="T14" fmla="*/ 11 w 41"/>
              <a:gd name="T15" fmla="*/ 20 h 41"/>
              <a:gd name="T16" fmla="*/ 21 w 41"/>
              <a:gd name="T17" fmla="*/ 11 h 41"/>
              <a:gd name="T18" fmla="*/ 21 w 41"/>
              <a:gd name="T19" fmla="*/ 11 h 41"/>
              <a:gd name="T20" fmla="*/ 21 w 41"/>
              <a:gd name="T21" fmla="*/ 11 h 41"/>
              <a:gd name="T22" fmla="*/ 21 w 41"/>
              <a:gd name="T23" fmla="*/ 11 h 41"/>
              <a:gd name="T24" fmla="*/ 30 w 41"/>
              <a:gd name="T25" fmla="*/ 20 h 41"/>
              <a:gd name="T26" fmla="*/ 30 w 41"/>
              <a:gd name="T27" fmla="*/ 21 h 41"/>
              <a:gd name="T28" fmla="*/ 30 w 41"/>
              <a:gd name="T29" fmla="*/ 21 h 41"/>
              <a:gd name="T30" fmla="*/ 36 w 41"/>
              <a:gd name="T31" fmla="*/ 22 h 41"/>
              <a:gd name="T32" fmla="*/ 41 w 41"/>
              <a:gd name="T33" fmla="*/ 22 h 41"/>
              <a:gd name="T34" fmla="*/ 41 w 41"/>
              <a:gd name="T35" fmla="*/ 20 h 41"/>
              <a:gd name="T36" fmla="*/ 22 w 41"/>
              <a:gd name="T37" fmla="*/ 0 h 41"/>
              <a:gd name="T38" fmla="*/ 22 w 41"/>
              <a:gd name="T39" fmla="*/ 0 h 41"/>
              <a:gd name="T40" fmla="*/ 21 w 41"/>
              <a:gd name="T41" fmla="*/ 0 h 41"/>
              <a:gd name="T42" fmla="*/ 0 w 41"/>
              <a:gd name="T43" fmla="*/ 19 h 41"/>
              <a:gd name="T44" fmla="*/ 0 w 41"/>
              <a:gd name="T45" fmla="*/ 19 h 41"/>
              <a:gd name="T46" fmla="*/ 0 w 41"/>
              <a:gd name="T47" fmla="*/ 20 h 41"/>
              <a:gd name="T48" fmla="*/ 19 w 41"/>
              <a:gd name="T49" fmla="*/ 41 h 41"/>
              <a:gd name="T50" fmla="*/ 19 w 41"/>
              <a:gd name="T51" fmla="*/ 41 h 41"/>
              <a:gd name="T52" fmla="*/ 21 w 41"/>
              <a:gd name="T53" fmla="*/ 41 h 41"/>
              <a:gd name="T54" fmla="*/ 41 w 41"/>
              <a:gd name="T55" fmla="*/ 22 h 41"/>
              <a:gd name="T56" fmla="*/ 41 w 41"/>
              <a:gd name="T57" fmla="*/ 22 h 41"/>
              <a:gd name="T58" fmla="*/ 36 w 41"/>
              <a:gd name="T59"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15" y="29"/>
                  <a:pt x="11" y="25"/>
                  <a:pt x="11" y="20"/>
                </a:cubicBezTo>
                <a:cubicBezTo>
                  <a:pt x="11" y="20"/>
                  <a:pt x="11" y="20"/>
                  <a:pt x="11" y="20"/>
                </a:cubicBezTo>
                <a:cubicBezTo>
                  <a:pt x="11" y="20"/>
                  <a:pt x="11" y="20"/>
                  <a:pt x="11" y="20"/>
                </a:cubicBezTo>
                <a:cubicBezTo>
                  <a:pt x="12" y="15"/>
                  <a:pt x="16" y="11"/>
                  <a:pt x="21" y="11"/>
                </a:cubicBezTo>
                <a:cubicBezTo>
                  <a:pt x="21" y="11"/>
                  <a:pt x="21" y="11"/>
                  <a:pt x="21" y="11"/>
                </a:cubicBezTo>
                <a:cubicBezTo>
                  <a:pt x="21" y="11"/>
                  <a:pt x="21" y="11"/>
                  <a:pt x="21" y="11"/>
                </a:cubicBezTo>
                <a:cubicBezTo>
                  <a:pt x="21" y="11"/>
                  <a:pt x="21" y="11"/>
                  <a:pt x="21" y="11"/>
                </a:cubicBezTo>
                <a:cubicBezTo>
                  <a:pt x="26" y="11"/>
                  <a:pt x="30" y="16"/>
                  <a:pt x="30" y="20"/>
                </a:cubicBezTo>
                <a:cubicBezTo>
                  <a:pt x="30" y="21"/>
                  <a:pt x="30" y="21"/>
                  <a:pt x="30" y="21"/>
                </a:cubicBezTo>
                <a:cubicBezTo>
                  <a:pt x="30" y="21"/>
                  <a:pt x="30" y="21"/>
                  <a:pt x="30" y="21"/>
                </a:cubicBezTo>
                <a:cubicBezTo>
                  <a:pt x="36" y="22"/>
                  <a:pt x="36" y="22"/>
                  <a:pt x="36" y="22"/>
                </a:cubicBezTo>
                <a:cubicBezTo>
                  <a:pt x="41" y="22"/>
                  <a:pt x="41" y="22"/>
                  <a:pt x="41" y="22"/>
                </a:cubicBezTo>
                <a:cubicBezTo>
                  <a:pt x="41" y="21"/>
                  <a:pt x="41" y="21"/>
                  <a:pt x="41" y="20"/>
                </a:cubicBezTo>
                <a:cubicBezTo>
                  <a:pt x="41" y="10"/>
                  <a:pt x="33" y="1"/>
                  <a:pt x="22" y="0"/>
                </a:cubicBezTo>
                <a:cubicBezTo>
                  <a:pt x="22" y="0"/>
                  <a:pt x="22" y="0"/>
                  <a:pt x="22" y="0"/>
                </a:cubicBezTo>
                <a:cubicBezTo>
                  <a:pt x="22" y="0"/>
                  <a:pt x="21" y="0"/>
                  <a:pt x="21" y="0"/>
                </a:cubicBezTo>
                <a:cubicBezTo>
                  <a:pt x="10" y="0"/>
                  <a:pt x="1" y="8"/>
                  <a:pt x="0" y="19"/>
                </a:cubicBezTo>
                <a:cubicBezTo>
                  <a:pt x="0" y="19"/>
                  <a:pt x="0" y="19"/>
                  <a:pt x="0" y="19"/>
                </a:cubicBezTo>
                <a:cubicBezTo>
                  <a:pt x="0" y="19"/>
                  <a:pt x="0" y="20"/>
                  <a:pt x="0" y="20"/>
                </a:cubicBezTo>
                <a:cubicBezTo>
                  <a:pt x="0" y="31"/>
                  <a:pt x="8" y="40"/>
                  <a:pt x="19" y="41"/>
                </a:cubicBezTo>
                <a:cubicBezTo>
                  <a:pt x="19" y="41"/>
                  <a:pt x="19" y="41"/>
                  <a:pt x="19" y="41"/>
                </a:cubicBezTo>
                <a:cubicBezTo>
                  <a:pt x="20" y="41"/>
                  <a:pt x="20" y="41"/>
                  <a:pt x="21" y="41"/>
                </a:cubicBezTo>
                <a:cubicBezTo>
                  <a:pt x="31" y="41"/>
                  <a:pt x="40" y="33"/>
                  <a:pt x="41" y="22"/>
                </a:cubicBezTo>
                <a:cubicBezTo>
                  <a:pt x="41" y="22"/>
                  <a:pt x="41" y="22"/>
                  <a:pt x="41"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1" name="ïṥliḓè"/>
          <p:cNvSpPr/>
          <p:nvPr/>
        </p:nvSpPr>
        <p:spPr bwMode="auto">
          <a:xfrm>
            <a:off x="2928912" y="2493210"/>
            <a:ext cx="28917" cy="28917"/>
          </a:xfrm>
          <a:custGeom>
            <a:avLst/>
            <a:gdLst>
              <a:gd name="T0" fmla="*/ 30 w 31"/>
              <a:gd name="T1" fmla="*/ 16 h 31"/>
              <a:gd name="T2" fmla="*/ 14 w 31"/>
              <a:gd name="T3" fmla="*/ 30 h 31"/>
              <a:gd name="T4" fmla="*/ 0 w 31"/>
              <a:gd name="T5" fmla="*/ 14 h 31"/>
              <a:gd name="T6" fmla="*/ 16 w 31"/>
              <a:gd name="T7" fmla="*/ 0 h 31"/>
              <a:gd name="T8" fmla="*/ 30 w 31"/>
              <a:gd name="T9" fmla="*/ 16 h 31"/>
            </a:gdLst>
            <a:ahLst/>
            <a:cxnLst>
              <a:cxn ang="0">
                <a:pos x="T0" y="T1"/>
              </a:cxn>
              <a:cxn ang="0">
                <a:pos x="T2" y="T3"/>
              </a:cxn>
              <a:cxn ang="0">
                <a:pos x="T4" y="T5"/>
              </a:cxn>
              <a:cxn ang="0">
                <a:pos x="T6" y="T7"/>
              </a:cxn>
              <a:cxn ang="0">
                <a:pos x="T8" y="T9"/>
              </a:cxn>
            </a:cxnLst>
            <a:rect l="0" t="0" r="r" b="b"/>
            <a:pathLst>
              <a:path w="31" h="31">
                <a:moveTo>
                  <a:pt x="30" y="16"/>
                </a:moveTo>
                <a:cubicBezTo>
                  <a:pt x="30" y="25"/>
                  <a:pt x="22" y="31"/>
                  <a:pt x="14" y="30"/>
                </a:cubicBezTo>
                <a:cubicBezTo>
                  <a:pt x="6" y="30"/>
                  <a:pt x="0" y="22"/>
                  <a:pt x="0" y="14"/>
                </a:cubicBezTo>
                <a:cubicBezTo>
                  <a:pt x="1" y="6"/>
                  <a:pt x="8" y="0"/>
                  <a:pt x="16" y="0"/>
                </a:cubicBezTo>
                <a:cubicBezTo>
                  <a:pt x="25" y="1"/>
                  <a:pt x="31" y="8"/>
                  <a:pt x="30" y="16"/>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2" name="íSļíḍé"/>
          <p:cNvSpPr/>
          <p:nvPr/>
        </p:nvSpPr>
        <p:spPr bwMode="auto">
          <a:xfrm>
            <a:off x="2923655" y="2488609"/>
            <a:ext cx="39432" cy="38118"/>
          </a:xfrm>
          <a:custGeom>
            <a:avLst/>
            <a:gdLst>
              <a:gd name="T0" fmla="*/ 36 w 42"/>
              <a:gd name="T1" fmla="*/ 21 h 41"/>
              <a:gd name="T2" fmla="*/ 31 w 42"/>
              <a:gd name="T3" fmla="*/ 21 h 41"/>
              <a:gd name="T4" fmla="*/ 21 w 42"/>
              <a:gd name="T5" fmla="*/ 30 h 41"/>
              <a:gd name="T6" fmla="*/ 20 w 42"/>
              <a:gd name="T7" fmla="*/ 30 h 41"/>
              <a:gd name="T8" fmla="*/ 20 w 42"/>
              <a:gd name="T9" fmla="*/ 30 h 41"/>
              <a:gd name="T10" fmla="*/ 12 w 42"/>
              <a:gd name="T11" fmla="*/ 20 h 41"/>
              <a:gd name="T12" fmla="*/ 12 w 42"/>
              <a:gd name="T13" fmla="*/ 20 h 41"/>
              <a:gd name="T14" fmla="*/ 21 w 42"/>
              <a:gd name="T15" fmla="*/ 11 h 41"/>
              <a:gd name="T16" fmla="*/ 22 w 42"/>
              <a:gd name="T17" fmla="*/ 11 h 41"/>
              <a:gd name="T18" fmla="*/ 22 w 42"/>
              <a:gd name="T19" fmla="*/ 11 h 41"/>
              <a:gd name="T20" fmla="*/ 31 w 42"/>
              <a:gd name="T21" fmla="*/ 20 h 41"/>
              <a:gd name="T22" fmla="*/ 31 w 42"/>
              <a:gd name="T23" fmla="*/ 21 h 41"/>
              <a:gd name="T24" fmla="*/ 31 w 42"/>
              <a:gd name="T25" fmla="*/ 21 h 41"/>
              <a:gd name="T26" fmla="*/ 36 w 42"/>
              <a:gd name="T27" fmla="*/ 21 h 41"/>
              <a:gd name="T28" fmla="*/ 42 w 42"/>
              <a:gd name="T29" fmla="*/ 22 h 41"/>
              <a:gd name="T30" fmla="*/ 42 w 42"/>
              <a:gd name="T31" fmla="*/ 20 h 41"/>
              <a:gd name="T32" fmla="*/ 23 w 42"/>
              <a:gd name="T33" fmla="*/ 0 h 41"/>
              <a:gd name="T34" fmla="*/ 23 w 42"/>
              <a:gd name="T35" fmla="*/ 0 h 41"/>
              <a:gd name="T36" fmla="*/ 21 w 42"/>
              <a:gd name="T37" fmla="*/ 0 h 41"/>
              <a:gd name="T38" fmla="*/ 1 w 42"/>
              <a:gd name="T39" fmla="*/ 19 h 41"/>
              <a:gd name="T40" fmla="*/ 0 w 42"/>
              <a:gd name="T41" fmla="*/ 20 h 41"/>
              <a:gd name="T42" fmla="*/ 20 w 42"/>
              <a:gd name="T43" fmla="*/ 41 h 41"/>
              <a:gd name="T44" fmla="*/ 20 w 42"/>
              <a:gd name="T45" fmla="*/ 41 h 41"/>
              <a:gd name="T46" fmla="*/ 21 w 42"/>
              <a:gd name="T47" fmla="*/ 41 h 41"/>
              <a:gd name="T48" fmla="*/ 42 w 42"/>
              <a:gd name="T49" fmla="*/ 22 h 41"/>
              <a:gd name="T50" fmla="*/ 42 w 42"/>
              <a:gd name="T51" fmla="*/ 22 h 41"/>
              <a:gd name="T52" fmla="*/ 36 w 42"/>
              <a:gd name="T5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36" y="21"/>
                </a:moveTo>
                <a:cubicBezTo>
                  <a:pt x="31" y="21"/>
                  <a:pt x="31" y="21"/>
                  <a:pt x="31" y="21"/>
                </a:cubicBezTo>
                <a:cubicBezTo>
                  <a:pt x="30" y="26"/>
                  <a:pt x="26" y="30"/>
                  <a:pt x="21" y="30"/>
                </a:cubicBezTo>
                <a:cubicBezTo>
                  <a:pt x="20" y="30"/>
                  <a:pt x="20" y="30"/>
                  <a:pt x="20" y="30"/>
                </a:cubicBezTo>
                <a:cubicBezTo>
                  <a:pt x="20" y="30"/>
                  <a:pt x="20" y="30"/>
                  <a:pt x="20" y="30"/>
                </a:cubicBezTo>
                <a:cubicBezTo>
                  <a:pt x="16" y="29"/>
                  <a:pt x="12" y="25"/>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1" y="15"/>
                  <a:pt x="31" y="20"/>
                </a:cubicBezTo>
                <a:cubicBezTo>
                  <a:pt x="31" y="21"/>
                  <a:pt x="31" y="21"/>
                  <a:pt x="31" y="21"/>
                </a:cubicBezTo>
                <a:cubicBezTo>
                  <a:pt x="31" y="21"/>
                  <a:pt x="31" y="21"/>
                  <a:pt x="31" y="21"/>
                </a:cubicBezTo>
                <a:cubicBezTo>
                  <a:pt x="36" y="21"/>
                  <a:pt x="36" y="21"/>
                  <a:pt x="36" y="21"/>
                </a:cubicBezTo>
                <a:cubicBezTo>
                  <a:pt x="42" y="22"/>
                  <a:pt x="42" y="22"/>
                  <a:pt x="42" y="22"/>
                </a:cubicBezTo>
                <a:cubicBezTo>
                  <a:pt x="42" y="21"/>
                  <a:pt x="42" y="21"/>
                  <a:pt x="42" y="20"/>
                </a:cubicBezTo>
                <a:cubicBezTo>
                  <a:pt x="42" y="10"/>
                  <a:pt x="34" y="0"/>
                  <a:pt x="23" y="0"/>
                </a:cubicBezTo>
                <a:cubicBezTo>
                  <a:pt x="23" y="0"/>
                  <a:pt x="23" y="0"/>
                  <a:pt x="23" y="0"/>
                </a:cubicBezTo>
                <a:cubicBezTo>
                  <a:pt x="22" y="0"/>
                  <a:pt x="22" y="0"/>
                  <a:pt x="21" y="0"/>
                </a:cubicBezTo>
                <a:cubicBezTo>
                  <a:pt x="10" y="0"/>
                  <a:pt x="1" y="8"/>
                  <a:pt x="1" y="19"/>
                </a:cubicBezTo>
                <a:cubicBezTo>
                  <a:pt x="0" y="19"/>
                  <a:pt x="0" y="20"/>
                  <a:pt x="0" y="20"/>
                </a:cubicBezTo>
                <a:cubicBezTo>
                  <a:pt x="0" y="31"/>
                  <a:pt x="9" y="40"/>
                  <a:pt x="20" y="41"/>
                </a:cubicBezTo>
                <a:cubicBezTo>
                  <a:pt x="20" y="41"/>
                  <a:pt x="20" y="41"/>
                  <a:pt x="20" y="41"/>
                </a:cubicBezTo>
                <a:cubicBezTo>
                  <a:pt x="20" y="41"/>
                  <a:pt x="21" y="41"/>
                  <a:pt x="21" y="41"/>
                </a:cubicBezTo>
                <a:cubicBezTo>
                  <a:pt x="32" y="41"/>
                  <a:pt x="41" y="33"/>
                  <a:pt x="42" y="22"/>
                </a:cubicBezTo>
                <a:cubicBezTo>
                  <a:pt x="42" y="22"/>
                  <a:pt x="42" y="22"/>
                  <a:pt x="42" y="22"/>
                </a:cubicBezTo>
                <a:cubicBezTo>
                  <a:pt x="36" y="21"/>
                  <a:pt x="36" y="21"/>
                  <a:pt x="36" y="21"/>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3" name="ïṩ1îḓé"/>
          <p:cNvSpPr/>
          <p:nvPr/>
        </p:nvSpPr>
        <p:spPr bwMode="auto">
          <a:xfrm>
            <a:off x="3042609" y="2634508"/>
            <a:ext cx="28917" cy="28917"/>
          </a:xfrm>
          <a:custGeom>
            <a:avLst/>
            <a:gdLst>
              <a:gd name="T0" fmla="*/ 30 w 31"/>
              <a:gd name="T1" fmla="*/ 17 h 31"/>
              <a:gd name="T2" fmla="*/ 14 w 31"/>
              <a:gd name="T3" fmla="*/ 30 h 31"/>
              <a:gd name="T4" fmla="*/ 0 w 31"/>
              <a:gd name="T5" fmla="*/ 14 h 31"/>
              <a:gd name="T6" fmla="*/ 16 w 31"/>
              <a:gd name="T7" fmla="*/ 0 h 31"/>
              <a:gd name="T8" fmla="*/ 30 w 31"/>
              <a:gd name="T9" fmla="*/ 17 h 31"/>
            </a:gdLst>
            <a:ahLst/>
            <a:cxnLst>
              <a:cxn ang="0">
                <a:pos x="T0" y="T1"/>
              </a:cxn>
              <a:cxn ang="0">
                <a:pos x="T2" y="T3"/>
              </a:cxn>
              <a:cxn ang="0">
                <a:pos x="T4" y="T5"/>
              </a:cxn>
              <a:cxn ang="0">
                <a:pos x="T6" y="T7"/>
              </a:cxn>
              <a:cxn ang="0">
                <a:pos x="T8" y="T9"/>
              </a:cxn>
            </a:cxnLst>
            <a:rect l="0" t="0" r="r" b="b"/>
            <a:pathLst>
              <a:path w="31" h="31">
                <a:moveTo>
                  <a:pt x="30" y="17"/>
                </a:moveTo>
                <a:cubicBezTo>
                  <a:pt x="29" y="25"/>
                  <a:pt x="22" y="31"/>
                  <a:pt x="14" y="30"/>
                </a:cubicBezTo>
                <a:cubicBezTo>
                  <a:pt x="6" y="30"/>
                  <a:pt x="0" y="23"/>
                  <a:pt x="0" y="14"/>
                </a:cubicBezTo>
                <a:cubicBezTo>
                  <a:pt x="1" y="6"/>
                  <a:pt x="8" y="0"/>
                  <a:pt x="16" y="0"/>
                </a:cubicBezTo>
                <a:cubicBezTo>
                  <a:pt x="25" y="1"/>
                  <a:pt x="31" y="8"/>
                  <a:pt x="30"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4" name="iŝľiḑè"/>
          <p:cNvSpPr/>
          <p:nvPr/>
        </p:nvSpPr>
        <p:spPr bwMode="auto">
          <a:xfrm>
            <a:off x="3036694" y="2629908"/>
            <a:ext cx="39432" cy="38118"/>
          </a:xfrm>
          <a:custGeom>
            <a:avLst/>
            <a:gdLst>
              <a:gd name="T0" fmla="*/ 36 w 42"/>
              <a:gd name="T1" fmla="*/ 22 h 41"/>
              <a:gd name="T2" fmla="*/ 30 w 42"/>
              <a:gd name="T3" fmla="*/ 21 h 41"/>
              <a:gd name="T4" fmla="*/ 21 w 42"/>
              <a:gd name="T5" fmla="*/ 30 h 41"/>
              <a:gd name="T6" fmla="*/ 20 w 42"/>
              <a:gd name="T7" fmla="*/ 30 h 41"/>
              <a:gd name="T8" fmla="*/ 20 w 42"/>
              <a:gd name="T9" fmla="*/ 30 h 41"/>
              <a:gd name="T10" fmla="*/ 20 w 42"/>
              <a:gd name="T11" fmla="*/ 30 h 41"/>
              <a:gd name="T12" fmla="*/ 12 w 42"/>
              <a:gd name="T13" fmla="*/ 20 h 41"/>
              <a:gd name="T14" fmla="*/ 12 w 42"/>
              <a:gd name="T15" fmla="*/ 20 h 41"/>
              <a:gd name="T16" fmla="*/ 12 w 42"/>
              <a:gd name="T17" fmla="*/ 20 h 41"/>
              <a:gd name="T18" fmla="*/ 21 w 42"/>
              <a:gd name="T19" fmla="*/ 11 h 41"/>
              <a:gd name="T20" fmla="*/ 22 w 42"/>
              <a:gd name="T21" fmla="*/ 11 h 41"/>
              <a:gd name="T22" fmla="*/ 22 w 42"/>
              <a:gd name="T23" fmla="*/ 11 h 41"/>
              <a:gd name="T24" fmla="*/ 31 w 42"/>
              <a:gd name="T25" fmla="*/ 20 h 41"/>
              <a:gd name="T26" fmla="*/ 30 w 42"/>
              <a:gd name="T27" fmla="*/ 21 h 41"/>
              <a:gd name="T28" fmla="*/ 36 w 42"/>
              <a:gd name="T29" fmla="*/ 22 h 41"/>
              <a:gd name="T30" fmla="*/ 42 w 42"/>
              <a:gd name="T31" fmla="*/ 22 h 41"/>
              <a:gd name="T32" fmla="*/ 42 w 42"/>
              <a:gd name="T33" fmla="*/ 20 h 41"/>
              <a:gd name="T34" fmla="*/ 23 w 42"/>
              <a:gd name="T35" fmla="*/ 0 h 41"/>
              <a:gd name="T36" fmla="*/ 23 w 42"/>
              <a:gd name="T37" fmla="*/ 0 h 41"/>
              <a:gd name="T38" fmla="*/ 21 w 42"/>
              <a:gd name="T39" fmla="*/ 0 h 41"/>
              <a:gd name="T40" fmla="*/ 1 w 42"/>
              <a:gd name="T41" fmla="*/ 19 h 41"/>
              <a:gd name="T42" fmla="*/ 1 w 42"/>
              <a:gd name="T43" fmla="*/ 19 h 41"/>
              <a:gd name="T44" fmla="*/ 0 w 42"/>
              <a:gd name="T45" fmla="*/ 20 h 41"/>
              <a:gd name="T46" fmla="*/ 20 w 42"/>
              <a:gd name="T47" fmla="*/ 41 h 41"/>
              <a:gd name="T48" fmla="*/ 20 w 42"/>
              <a:gd name="T49" fmla="*/ 41 h 41"/>
              <a:gd name="T50" fmla="*/ 21 w 42"/>
              <a:gd name="T51" fmla="*/ 41 h 41"/>
              <a:gd name="T52" fmla="*/ 42 w 42"/>
              <a:gd name="T53" fmla="*/ 22 h 41"/>
              <a:gd name="T54" fmla="*/ 36 w 42"/>
              <a:gd name="T55"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20" y="30"/>
                  <a:pt x="20" y="30"/>
                  <a:pt x="20" y="30"/>
                </a:cubicBezTo>
                <a:cubicBezTo>
                  <a:pt x="16" y="29"/>
                  <a:pt x="12" y="25"/>
                  <a:pt x="12" y="20"/>
                </a:cubicBezTo>
                <a:cubicBezTo>
                  <a:pt x="12" y="20"/>
                  <a:pt x="12" y="20"/>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1" y="16"/>
                  <a:pt x="31" y="20"/>
                </a:cubicBezTo>
                <a:cubicBezTo>
                  <a:pt x="30" y="21"/>
                  <a:pt x="30" y="21"/>
                  <a:pt x="30" y="21"/>
                </a:cubicBezTo>
                <a:cubicBezTo>
                  <a:pt x="36" y="22"/>
                  <a:pt x="36" y="22"/>
                  <a:pt x="36" y="22"/>
                </a:cubicBezTo>
                <a:cubicBezTo>
                  <a:pt x="42" y="22"/>
                  <a:pt x="42" y="22"/>
                  <a:pt x="42" y="22"/>
                </a:cubicBezTo>
                <a:cubicBezTo>
                  <a:pt x="42" y="21"/>
                  <a:pt x="42" y="21"/>
                  <a:pt x="42" y="20"/>
                </a:cubicBezTo>
                <a:cubicBezTo>
                  <a:pt x="42" y="10"/>
                  <a:pt x="34" y="1"/>
                  <a:pt x="23" y="0"/>
                </a:cubicBezTo>
                <a:cubicBezTo>
                  <a:pt x="23" y="0"/>
                  <a:pt x="23" y="0"/>
                  <a:pt x="23" y="0"/>
                </a:cubicBezTo>
                <a:cubicBezTo>
                  <a:pt x="22" y="0"/>
                  <a:pt x="22" y="0"/>
                  <a:pt x="21" y="0"/>
                </a:cubicBezTo>
                <a:cubicBezTo>
                  <a:pt x="10" y="0"/>
                  <a:pt x="1" y="8"/>
                  <a:pt x="1" y="19"/>
                </a:cubicBezTo>
                <a:cubicBezTo>
                  <a:pt x="1" y="19"/>
                  <a:pt x="1" y="19"/>
                  <a:pt x="1" y="19"/>
                </a:cubicBezTo>
                <a:cubicBezTo>
                  <a:pt x="0" y="19"/>
                  <a:pt x="0" y="20"/>
                  <a:pt x="0" y="20"/>
                </a:cubicBezTo>
                <a:cubicBezTo>
                  <a:pt x="0" y="31"/>
                  <a:pt x="9" y="40"/>
                  <a:pt x="20" y="41"/>
                </a:cubicBezTo>
                <a:cubicBezTo>
                  <a:pt x="20" y="41"/>
                  <a:pt x="20" y="41"/>
                  <a:pt x="20" y="41"/>
                </a:cubicBezTo>
                <a:cubicBezTo>
                  <a:pt x="20" y="41"/>
                  <a:pt x="21" y="41"/>
                  <a:pt x="21" y="41"/>
                </a:cubicBezTo>
                <a:cubicBezTo>
                  <a:pt x="32" y="41"/>
                  <a:pt x="41" y="33"/>
                  <a:pt x="42"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5" name="iṡļîḋè"/>
          <p:cNvSpPr/>
          <p:nvPr/>
        </p:nvSpPr>
        <p:spPr bwMode="auto">
          <a:xfrm>
            <a:off x="3181279" y="2510954"/>
            <a:ext cx="30231" cy="29575"/>
          </a:xfrm>
          <a:custGeom>
            <a:avLst/>
            <a:gdLst>
              <a:gd name="T0" fmla="*/ 31 w 32"/>
              <a:gd name="T1" fmla="*/ 17 h 32"/>
              <a:gd name="T2" fmla="*/ 15 w 32"/>
              <a:gd name="T3" fmla="*/ 31 h 32"/>
              <a:gd name="T4" fmla="*/ 1 w 32"/>
              <a:gd name="T5" fmla="*/ 15 h 32"/>
              <a:gd name="T6" fmla="*/ 17 w 32"/>
              <a:gd name="T7" fmla="*/ 1 h 32"/>
              <a:gd name="T8" fmla="*/ 31 w 32"/>
              <a:gd name="T9" fmla="*/ 17 h 32"/>
            </a:gdLst>
            <a:ahLst/>
            <a:cxnLst>
              <a:cxn ang="0">
                <a:pos x="T0" y="T1"/>
              </a:cxn>
              <a:cxn ang="0">
                <a:pos x="T2" y="T3"/>
              </a:cxn>
              <a:cxn ang="0">
                <a:pos x="T4" y="T5"/>
              </a:cxn>
              <a:cxn ang="0">
                <a:pos x="T6" y="T7"/>
              </a:cxn>
              <a:cxn ang="0">
                <a:pos x="T8" y="T9"/>
              </a:cxn>
            </a:cxnLst>
            <a:rect l="0" t="0" r="r" b="b"/>
            <a:pathLst>
              <a:path w="32" h="32">
                <a:moveTo>
                  <a:pt x="31" y="17"/>
                </a:moveTo>
                <a:cubicBezTo>
                  <a:pt x="30" y="25"/>
                  <a:pt x="23" y="32"/>
                  <a:pt x="15" y="31"/>
                </a:cubicBezTo>
                <a:cubicBezTo>
                  <a:pt x="6" y="30"/>
                  <a:pt x="0" y="23"/>
                  <a:pt x="1" y="15"/>
                </a:cubicBezTo>
                <a:cubicBezTo>
                  <a:pt x="1" y="7"/>
                  <a:pt x="9" y="0"/>
                  <a:pt x="17" y="1"/>
                </a:cubicBezTo>
                <a:cubicBezTo>
                  <a:pt x="25" y="2"/>
                  <a:pt x="32" y="9"/>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6" name="íṡļîḓê"/>
          <p:cNvSpPr/>
          <p:nvPr/>
        </p:nvSpPr>
        <p:spPr bwMode="auto">
          <a:xfrm>
            <a:off x="3176679" y="2506354"/>
            <a:ext cx="39432" cy="38775"/>
          </a:xfrm>
          <a:custGeom>
            <a:avLst/>
            <a:gdLst>
              <a:gd name="T0" fmla="*/ 36 w 42"/>
              <a:gd name="T1" fmla="*/ 22 h 42"/>
              <a:gd name="T2" fmla="*/ 30 w 42"/>
              <a:gd name="T3" fmla="*/ 22 h 42"/>
              <a:gd name="T4" fmla="*/ 21 w 42"/>
              <a:gd name="T5" fmla="*/ 30 h 42"/>
              <a:gd name="T6" fmla="*/ 20 w 42"/>
              <a:gd name="T7" fmla="*/ 30 h 42"/>
              <a:gd name="T8" fmla="*/ 20 w 42"/>
              <a:gd name="T9" fmla="*/ 30 h 42"/>
              <a:gd name="T10" fmla="*/ 11 w 42"/>
              <a:gd name="T11" fmla="*/ 21 h 42"/>
              <a:gd name="T12" fmla="*/ 11 w 42"/>
              <a:gd name="T13" fmla="*/ 20 h 42"/>
              <a:gd name="T14" fmla="*/ 11 w 42"/>
              <a:gd name="T15" fmla="*/ 20 h 42"/>
              <a:gd name="T16" fmla="*/ 21 w 42"/>
              <a:gd name="T17" fmla="*/ 12 h 42"/>
              <a:gd name="T18" fmla="*/ 22 w 42"/>
              <a:gd name="T19" fmla="*/ 12 h 42"/>
              <a:gd name="T20" fmla="*/ 22 w 42"/>
              <a:gd name="T21" fmla="*/ 12 h 42"/>
              <a:gd name="T22" fmla="*/ 30 w 42"/>
              <a:gd name="T23" fmla="*/ 21 h 42"/>
              <a:gd name="T24" fmla="*/ 30 w 42"/>
              <a:gd name="T25" fmla="*/ 22 h 42"/>
              <a:gd name="T26" fmla="*/ 30 w 42"/>
              <a:gd name="T27" fmla="*/ 22 h 42"/>
              <a:gd name="T28" fmla="*/ 36 w 42"/>
              <a:gd name="T29" fmla="*/ 22 h 42"/>
              <a:gd name="T30" fmla="*/ 42 w 42"/>
              <a:gd name="T31" fmla="*/ 23 h 42"/>
              <a:gd name="T32" fmla="*/ 42 w 42"/>
              <a:gd name="T33" fmla="*/ 21 h 42"/>
              <a:gd name="T34" fmla="*/ 22 w 42"/>
              <a:gd name="T35" fmla="*/ 0 h 42"/>
              <a:gd name="T36" fmla="*/ 22 w 42"/>
              <a:gd name="T37" fmla="*/ 0 h 42"/>
              <a:gd name="T38" fmla="*/ 21 w 42"/>
              <a:gd name="T39" fmla="*/ 0 h 42"/>
              <a:gd name="T40" fmla="*/ 0 w 42"/>
              <a:gd name="T41" fmla="*/ 19 h 42"/>
              <a:gd name="T42" fmla="*/ 0 w 42"/>
              <a:gd name="T43" fmla="*/ 19 h 42"/>
              <a:gd name="T44" fmla="*/ 0 w 42"/>
              <a:gd name="T45" fmla="*/ 21 h 42"/>
              <a:gd name="T46" fmla="*/ 19 w 42"/>
              <a:gd name="T47" fmla="*/ 42 h 42"/>
              <a:gd name="T48" fmla="*/ 19 w 42"/>
              <a:gd name="T49" fmla="*/ 42 h 42"/>
              <a:gd name="T50" fmla="*/ 21 w 42"/>
              <a:gd name="T51" fmla="*/ 42 h 42"/>
              <a:gd name="T52" fmla="*/ 42 w 42"/>
              <a:gd name="T53" fmla="*/ 23 h 42"/>
              <a:gd name="T54" fmla="*/ 42 w 42"/>
              <a:gd name="T55" fmla="*/ 23 h 42"/>
              <a:gd name="T56" fmla="*/ 36 w 42"/>
              <a:gd name="T57"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42">
                <a:moveTo>
                  <a:pt x="36" y="22"/>
                </a:moveTo>
                <a:cubicBezTo>
                  <a:pt x="30" y="22"/>
                  <a:pt x="30" y="22"/>
                  <a:pt x="30" y="22"/>
                </a:cubicBezTo>
                <a:cubicBezTo>
                  <a:pt x="30" y="27"/>
                  <a:pt x="26" y="30"/>
                  <a:pt x="21" y="30"/>
                </a:cubicBezTo>
                <a:cubicBezTo>
                  <a:pt x="20" y="30"/>
                  <a:pt x="20" y="30"/>
                  <a:pt x="20" y="30"/>
                </a:cubicBezTo>
                <a:cubicBezTo>
                  <a:pt x="20" y="30"/>
                  <a:pt x="20" y="30"/>
                  <a:pt x="20" y="30"/>
                </a:cubicBezTo>
                <a:cubicBezTo>
                  <a:pt x="15" y="30"/>
                  <a:pt x="11" y="26"/>
                  <a:pt x="11" y="21"/>
                </a:cubicBezTo>
                <a:cubicBezTo>
                  <a:pt x="11" y="20"/>
                  <a:pt x="11" y="20"/>
                  <a:pt x="11" y="20"/>
                </a:cubicBezTo>
                <a:cubicBezTo>
                  <a:pt x="11" y="20"/>
                  <a:pt x="11" y="20"/>
                  <a:pt x="11" y="20"/>
                </a:cubicBezTo>
                <a:cubicBezTo>
                  <a:pt x="12" y="15"/>
                  <a:pt x="16" y="12"/>
                  <a:pt x="21" y="12"/>
                </a:cubicBezTo>
                <a:cubicBezTo>
                  <a:pt x="22" y="12"/>
                  <a:pt x="22" y="12"/>
                  <a:pt x="22" y="12"/>
                </a:cubicBezTo>
                <a:cubicBezTo>
                  <a:pt x="22" y="12"/>
                  <a:pt x="22" y="12"/>
                  <a:pt x="22" y="12"/>
                </a:cubicBezTo>
                <a:cubicBezTo>
                  <a:pt x="26" y="12"/>
                  <a:pt x="30" y="16"/>
                  <a:pt x="30" y="21"/>
                </a:cubicBezTo>
                <a:cubicBezTo>
                  <a:pt x="30" y="22"/>
                  <a:pt x="30" y="22"/>
                  <a:pt x="30" y="22"/>
                </a:cubicBezTo>
                <a:cubicBezTo>
                  <a:pt x="30" y="22"/>
                  <a:pt x="30" y="22"/>
                  <a:pt x="30" y="22"/>
                </a:cubicBezTo>
                <a:cubicBezTo>
                  <a:pt x="36" y="22"/>
                  <a:pt x="36" y="22"/>
                  <a:pt x="36" y="22"/>
                </a:cubicBezTo>
                <a:cubicBezTo>
                  <a:pt x="42" y="23"/>
                  <a:pt x="42" y="23"/>
                  <a:pt x="42" y="23"/>
                </a:cubicBezTo>
                <a:cubicBezTo>
                  <a:pt x="42" y="22"/>
                  <a:pt x="42" y="21"/>
                  <a:pt x="42" y="21"/>
                </a:cubicBezTo>
                <a:cubicBezTo>
                  <a:pt x="42" y="10"/>
                  <a:pt x="33" y="1"/>
                  <a:pt x="22" y="0"/>
                </a:cubicBezTo>
                <a:cubicBezTo>
                  <a:pt x="22" y="0"/>
                  <a:pt x="22" y="0"/>
                  <a:pt x="22" y="0"/>
                </a:cubicBezTo>
                <a:cubicBezTo>
                  <a:pt x="22" y="0"/>
                  <a:pt x="21" y="0"/>
                  <a:pt x="21" y="0"/>
                </a:cubicBezTo>
                <a:cubicBezTo>
                  <a:pt x="10" y="0"/>
                  <a:pt x="1" y="8"/>
                  <a:pt x="0" y="19"/>
                </a:cubicBezTo>
                <a:cubicBezTo>
                  <a:pt x="0" y="19"/>
                  <a:pt x="0" y="19"/>
                  <a:pt x="0" y="19"/>
                </a:cubicBezTo>
                <a:cubicBezTo>
                  <a:pt x="0" y="20"/>
                  <a:pt x="0" y="20"/>
                  <a:pt x="0" y="21"/>
                </a:cubicBezTo>
                <a:cubicBezTo>
                  <a:pt x="0" y="32"/>
                  <a:pt x="8" y="41"/>
                  <a:pt x="19" y="42"/>
                </a:cubicBezTo>
                <a:cubicBezTo>
                  <a:pt x="19" y="42"/>
                  <a:pt x="19" y="42"/>
                  <a:pt x="19" y="42"/>
                </a:cubicBezTo>
                <a:cubicBezTo>
                  <a:pt x="20" y="42"/>
                  <a:pt x="20" y="42"/>
                  <a:pt x="21" y="42"/>
                </a:cubicBezTo>
                <a:cubicBezTo>
                  <a:pt x="32" y="42"/>
                  <a:pt x="41" y="33"/>
                  <a:pt x="42" y="23"/>
                </a:cubicBezTo>
                <a:cubicBezTo>
                  <a:pt x="42" y="23"/>
                  <a:pt x="42" y="23"/>
                  <a:pt x="42" y="23"/>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7" name="îṣ1íḑe"/>
          <p:cNvSpPr/>
          <p:nvPr/>
        </p:nvSpPr>
        <p:spPr bwMode="auto">
          <a:xfrm>
            <a:off x="3260143" y="2612163"/>
            <a:ext cx="28917" cy="28917"/>
          </a:xfrm>
          <a:custGeom>
            <a:avLst/>
            <a:gdLst>
              <a:gd name="T0" fmla="*/ 30 w 31"/>
              <a:gd name="T1" fmla="*/ 17 h 31"/>
              <a:gd name="T2" fmla="*/ 14 w 31"/>
              <a:gd name="T3" fmla="*/ 30 h 31"/>
              <a:gd name="T4" fmla="*/ 0 w 31"/>
              <a:gd name="T5" fmla="*/ 14 h 31"/>
              <a:gd name="T6" fmla="*/ 17 w 31"/>
              <a:gd name="T7" fmla="*/ 0 h 31"/>
              <a:gd name="T8" fmla="*/ 30 w 31"/>
              <a:gd name="T9" fmla="*/ 17 h 31"/>
            </a:gdLst>
            <a:ahLst/>
            <a:cxnLst>
              <a:cxn ang="0">
                <a:pos x="T0" y="T1"/>
              </a:cxn>
              <a:cxn ang="0">
                <a:pos x="T2" y="T3"/>
              </a:cxn>
              <a:cxn ang="0">
                <a:pos x="T4" y="T5"/>
              </a:cxn>
              <a:cxn ang="0">
                <a:pos x="T6" y="T7"/>
              </a:cxn>
              <a:cxn ang="0">
                <a:pos x="T8" y="T9"/>
              </a:cxn>
            </a:cxnLst>
            <a:rect l="0" t="0" r="r" b="b"/>
            <a:pathLst>
              <a:path w="31" h="31">
                <a:moveTo>
                  <a:pt x="30" y="17"/>
                </a:moveTo>
                <a:cubicBezTo>
                  <a:pt x="30" y="25"/>
                  <a:pt x="23" y="31"/>
                  <a:pt x="14" y="30"/>
                </a:cubicBezTo>
                <a:cubicBezTo>
                  <a:pt x="6" y="30"/>
                  <a:pt x="0" y="23"/>
                  <a:pt x="0" y="14"/>
                </a:cubicBezTo>
                <a:cubicBezTo>
                  <a:pt x="1" y="6"/>
                  <a:pt x="8" y="0"/>
                  <a:pt x="17" y="0"/>
                </a:cubicBezTo>
                <a:cubicBezTo>
                  <a:pt x="25" y="1"/>
                  <a:pt x="31" y="8"/>
                  <a:pt x="30"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8" name="iŝ1ïďê"/>
          <p:cNvSpPr/>
          <p:nvPr/>
        </p:nvSpPr>
        <p:spPr bwMode="auto">
          <a:xfrm>
            <a:off x="3255543" y="2606906"/>
            <a:ext cx="38118" cy="38775"/>
          </a:xfrm>
          <a:custGeom>
            <a:avLst/>
            <a:gdLst>
              <a:gd name="T0" fmla="*/ 35 w 41"/>
              <a:gd name="T1" fmla="*/ 22 h 41"/>
              <a:gd name="T2" fmla="*/ 30 w 41"/>
              <a:gd name="T3" fmla="*/ 21 h 41"/>
              <a:gd name="T4" fmla="*/ 20 w 41"/>
              <a:gd name="T5" fmla="*/ 30 h 41"/>
              <a:gd name="T6" fmla="*/ 20 w 41"/>
              <a:gd name="T7" fmla="*/ 30 h 41"/>
              <a:gd name="T8" fmla="*/ 20 w 41"/>
              <a:gd name="T9" fmla="*/ 30 h 41"/>
              <a:gd name="T10" fmla="*/ 11 w 41"/>
              <a:gd name="T11" fmla="*/ 20 h 41"/>
              <a:gd name="T12" fmla="*/ 11 w 41"/>
              <a:gd name="T13" fmla="*/ 20 h 41"/>
              <a:gd name="T14" fmla="*/ 11 w 41"/>
              <a:gd name="T15" fmla="*/ 20 h 41"/>
              <a:gd name="T16" fmla="*/ 20 w 41"/>
              <a:gd name="T17" fmla="*/ 11 h 41"/>
              <a:gd name="T18" fmla="*/ 21 w 41"/>
              <a:gd name="T19" fmla="*/ 11 h 41"/>
              <a:gd name="T20" fmla="*/ 21 w 41"/>
              <a:gd name="T21" fmla="*/ 11 h 41"/>
              <a:gd name="T22" fmla="*/ 30 w 41"/>
              <a:gd name="T23" fmla="*/ 20 h 41"/>
              <a:gd name="T24" fmla="*/ 30 w 41"/>
              <a:gd name="T25" fmla="*/ 21 h 41"/>
              <a:gd name="T26" fmla="*/ 30 w 41"/>
              <a:gd name="T27" fmla="*/ 21 h 41"/>
              <a:gd name="T28" fmla="*/ 35 w 41"/>
              <a:gd name="T29" fmla="*/ 22 h 41"/>
              <a:gd name="T30" fmla="*/ 41 w 41"/>
              <a:gd name="T31" fmla="*/ 22 h 41"/>
              <a:gd name="T32" fmla="*/ 41 w 41"/>
              <a:gd name="T33" fmla="*/ 20 h 41"/>
              <a:gd name="T34" fmla="*/ 22 w 41"/>
              <a:gd name="T35" fmla="*/ 0 h 41"/>
              <a:gd name="T36" fmla="*/ 22 w 41"/>
              <a:gd name="T37" fmla="*/ 0 h 41"/>
              <a:gd name="T38" fmla="*/ 20 w 41"/>
              <a:gd name="T39" fmla="*/ 0 h 41"/>
              <a:gd name="T40" fmla="*/ 0 w 41"/>
              <a:gd name="T41" fmla="*/ 19 h 41"/>
              <a:gd name="T42" fmla="*/ 0 w 41"/>
              <a:gd name="T43" fmla="*/ 19 h 41"/>
              <a:gd name="T44" fmla="*/ 0 w 41"/>
              <a:gd name="T45" fmla="*/ 20 h 41"/>
              <a:gd name="T46" fmla="*/ 19 w 41"/>
              <a:gd name="T47" fmla="*/ 41 h 41"/>
              <a:gd name="T48" fmla="*/ 19 w 41"/>
              <a:gd name="T49" fmla="*/ 41 h 41"/>
              <a:gd name="T50" fmla="*/ 20 w 41"/>
              <a:gd name="T51" fmla="*/ 41 h 41"/>
              <a:gd name="T52" fmla="*/ 41 w 41"/>
              <a:gd name="T53" fmla="*/ 22 h 41"/>
              <a:gd name="T54" fmla="*/ 41 w 41"/>
              <a:gd name="T55" fmla="*/ 22 h 41"/>
              <a:gd name="T56" fmla="*/ 35 w 41"/>
              <a:gd name="T57"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41">
                <a:moveTo>
                  <a:pt x="35" y="22"/>
                </a:moveTo>
                <a:cubicBezTo>
                  <a:pt x="30" y="21"/>
                  <a:pt x="30" y="21"/>
                  <a:pt x="30" y="21"/>
                </a:cubicBezTo>
                <a:cubicBezTo>
                  <a:pt x="29" y="26"/>
                  <a:pt x="25" y="30"/>
                  <a:pt x="20" y="30"/>
                </a:cubicBezTo>
                <a:cubicBezTo>
                  <a:pt x="20" y="30"/>
                  <a:pt x="20" y="30"/>
                  <a:pt x="20" y="30"/>
                </a:cubicBezTo>
                <a:cubicBezTo>
                  <a:pt x="20" y="30"/>
                  <a:pt x="20" y="30"/>
                  <a:pt x="20" y="30"/>
                </a:cubicBezTo>
                <a:cubicBezTo>
                  <a:pt x="15" y="29"/>
                  <a:pt x="11" y="25"/>
                  <a:pt x="11" y="20"/>
                </a:cubicBezTo>
                <a:cubicBezTo>
                  <a:pt x="11" y="20"/>
                  <a:pt x="11" y="20"/>
                  <a:pt x="11" y="20"/>
                </a:cubicBezTo>
                <a:cubicBezTo>
                  <a:pt x="11" y="20"/>
                  <a:pt x="11" y="20"/>
                  <a:pt x="11" y="20"/>
                </a:cubicBezTo>
                <a:cubicBezTo>
                  <a:pt x="11" y="15"/>
                  <a:pt x="16" y="11"/>
                  <a:pt x="20" y="11"/>
                </a:cubicBezTo>
                <a:cubicBezTo>
                  <a:pt x="21" y="11"/>
                  <a:pt x="21" y="11"/>
                  <a:pt x="21" y="11"/>
                </a:cubicBezTo>
                <a:cubicBezTo>
                  <a:pt x="21" y="11"/>
                  <a:pt x="21" y="11"/>
                  <a:pt x="21" y="11"/>
                </a:cubicBezTo>
                <a:cubicBezTo>
                  <a:pt x="26" y="11"/>
                  <a:pt x="30" y="16"/>
                  <a:pt x="30" y="20"/>
                </a:cubicBezTo>
                <a:cubicBezTo>
                  <a:pt x="30" y="21"/>
                  <a:pt x="30" y="21"/>
                  <a:pt x="30" y="21"/>
                </a:cubicBezTo>
                <a:cubicBezTo>
                  <a:pt x="30" y="21"/>
                  <a:pt x="30" y="21"/>
                  <a:pt x="30" y="21"/>
                </a:cubicBezTo>
                <a:cubicBezTo>
                  <a:pt x="35" y="22"/>
                  <a:pt x="35" y="22"/>
                  <a:pt x="35" y="22"/>
                </a:cubicBezTo>
                <a:cubicBezTo>
                  <a:pt x="41" y="22"/>
                  <a:pt x="41" y="22"/>
                  <a:pt x="41" y="22"/>
                </a:cubicBezTo>
                <a:cubicBezTo>
                  <a:pt x="41" y="21"/>
                  <a:pt x="41" y="21"/>
                  <a:pt x="41" y="20"/>
                </a:cubicBezTo>
                <a:cubicBezTo>
                  <a:pt x="41" y="10"/>
                  <a:pt x="33" y="1"/>
                  <a:pt x="22" y="0"/>
                </a:cubicBezTo>
                <a:cubicBezTo>
                  <a:pt x="22" y="0"/>
                  <a:pt x="22" y="0"/>
                  <a:pt x="22" y="0"/>
                </a:cubicBezTo>
                <a:cubicBezTo>
                  <a:pt x="21" y="0"/>
                  <a:pt x="21" y="0"/>
                  <a:pt x="20" y="0"/>
                </a:cubicBezTo>
                <a:cubicBezTo>
                  <a:pt x="10" y="0"/>
                  <a:pt x="1" y="8"/>
                  <a:pt x="0" y="19"/>
                </a:cubicBezTo>
                <a:cubicBezTo>
                  <a:pt x="0" y="19"/>
                  <a:pt x="0" y="19"/>
                  <a:pt x="0" y="19"/>
                </a:cubicBezTo>
                <a:cubicBezTo>
                  <a:pt x="0" y="19"/>
                  <a:pt x="0" y="20"/>
                  <a:pt x="0" y="20"/>
                </a:cubicBezTo>
                <a:cubicBezTo>
                  <a:pt x="0" y="31"/>
                  <a:pt x="8" y="40"/>
                  <a:pt x="19" y="41"/>
                </a:cubicBezTo>
                <a:cubicBezTo>
                  <a:pt x="19" y="41"/>
                  <a:pt x="19" y="41"/>
                  <a:pt x="19" y="41"/>
                </a:cubicBezTo>
                <a:cubicBezTo>
                  <a:pt x="19" y="41"/>
                  <a:pt x="20" y="41"/>
                  <a:pt x="20" y="41"/>
                </a:cubicBezTo>
                <a:cubicBezTo>
                  <a:pt x="31" y="41"/>
                  <a:pt x="40" y="33"/>
                  <a:pt x="41" y="22"/>
                </a:cubicBezTo>
                <a:cubicBezTo>
                  <a:pt x="41" y="22"/>
                  <a:pt x="41" y="22"/>
                  <a:pt x="41" y="22"/>
                </a:cubicBezTo>
                <a:cubicBezTo>
                  <a:pt x="35" y="22"/>
                  <a:pt x="35" y="22"/>
                  <a:pt x="35"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59" name="iSľïdé"/>
          <p:cNvSpPr/>
          <p:nvPr/>
        </p:nvSpPr>
        <p:spPr bwMode="auto">
          <a:xfrm>
            <a:off x="3379097" y="2472179"/>
            <a:ext cx="28917" cy="29575"/>
          </a:xfrm>
          <a:custGeom>
            <a:avLst/>
            <a:gdLst>
              <a:gd name="T0" fmla="*/ 31 w 31"/>
              <a:gd name="T1" fmla="*/ 17 h 31"/>
              <a:gd name="T2" fmla="*/ 15 w 31"/>
              <a:gd name="T3" fmla="*/ 31 h 31"/>
              <a:gd name="T4" fmla="*/ 1 w 31"/>
              <a:gd name="T5" fmla="*/ 14 h 31"/>
              <a:gd name="T6" fmla="*/ 17 w 31"/>
              <a:gd name="T7" fmla="*/ 1 h 31"/>
              <a:gd name="T8" fmla="*/ 31 w 31"/>
              <a:gd name="T9" fmla="*/ 17 h 31"/>
            </a:gdLst>
            <a:ahLst/>
            <a:cxnLst>
              <a:cxn ang="0">
                <a:pos x="T0" y="T1"/>
              </a:cxn>
              <a:cxn ang="0">
                <a:pos x="T2" y="T3"/>
              </a:cxn>
              <a:cxn ang="0">
                <a:pos x="T4" y="T5"/>
              </a:cxn>
              <a:cxn ang="0">
                <a:pos x="T6" y="T7"/>
              </a:cxn>
              <a:cxn ang="0">
                <a:pos x="T8" y="T9"/>
              </a:cxn>
            </a:cxnLst>
            <a:rect l="0" t="0" r="r" b="b"/>
            <a:pathLst>
              <a:path w="31" h="31">
                <a:moveTo>
                  <a:pt x="31" y="17"/>
                </a:moveTo>
                <a:cubicBezTo>
                  <a:pt x="30" y="25"/>
                  <a:pt x="23" y="31"/>
                  <a:pt x="15" y="31"/>
                </a:cubicBezTo>
                <a:cubicBezTo>
                  <a:pt x="6" y="30"/>
                  <a:pt x="0" y="23"/>
                  <a:pt x="1" y="14"/>
                </a:cubicBezTo>
                <a:cubicBezTo>
                  <a:pt x="1" y="6"/>
                  <a:pt x="9" y="0"/>
                  <a:pt x="17" y="1"/>
                </a:cubicBezTo>
                <a:cubicBezTo>
                  <a:pt x="25" y="1"/>
                  <a:pt x="31" y="9"/>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0" name="ïŝḻïḓè"/>
          <p:cNvSpPr/>
          <p:nvPr/>
        </p:nvSpPr>
        <p:spPr bwMode="auto">
          <a:xfrm>
            <a:off x="3374497" y="2467579"/>
            <a:ext cx="38118" cy="38775"/>
          </a:xfrm>
          <a:custGeom>
            <a:avLst/>
            <a:gdLst>
              <a:gd name="T0" fmla="*/ 36 w 41"/>
              <a:gd name="T1" fmla="*/ 22 h 41"/>
              <a:gd name="T2" fmla="*/ 30 w 41"/>
              <a:gd name="T3" fmla="*/ 21 h 41"/>
              <a:gd name="T4" fmla="*/ 21 w 41"/>
              <a:gd name="T5" fmla="*/ 30 h 41"/>
              <a:gd name="T6" fmla="*/ 20 w 41"/>
              <a:gd name="T7" fmla="*/ 30 h 41"/>
              <a:gd name="T8" fmla="*/ 20 w 41"/>
              <a:gd name="T9" fmla="*/ 30 h 41"/>
              <a:gd name="T10" fmla="*/ 11 w 41"/>
              <a:gd name="T11" fmla="*/ 21 h 41"/>
              <a:gd name="T12" fmla="*/ 11 w 41"/>
              <a:gd name="T13" fmla="*/ 20 h 41"/>
              <a:gd name="T14" fmla="*/ 11 w 41"/>
              <a:gd name="T15" fmla="*/ 20 h 41"/>
              <a:gd name="T16" fmla="*/ 21 w 41"/>
              <a:gd name="T17" fmla="*/ 11 h 41"/>
              <a:gd name="T18" fmla="*/ 21 w 41"/>
              <a:gd name="T19" fmla="*/ 11 h 41"/>
              <a:gd name="T20" fmla="*/ 21 w 41"/>
              <a:gd name="T21" fmla="*/ 11 h 41"/>
              <a:gd name="T22" fmla="*/ 30 w 41"/>
              <a:gd name="T23" fmla="*/ 21 h 41"/>
              <a:gd name="T24" fmla="*/ 30 w 41"/>
              <a:gd name="T25" fmla="*/ 21 h 41"/>
              <a:gd name="T26" fmla="*/ 36 w 41"/>
              <a:gd name="T27" fmla="*/ 22 h 41"/>
              <a:gd name="T28" fmla="*/ 41 w 41"/>
              <a:gd name="T29" fmla="*/ 22 h 41"/>
              <a:gd name="T30" fmla="*/ 41 w 41"/>
              <a:gd name="T31" fmla="*/ 21 h 41"/>
              <a:gd name="T32" fmla="*/ 22 w 41"/>
              <a:gd name="T33" fmla="*/ 0 h 41"/>
              <a:gd name="T34" fmla="*/ 22 w 41"/>
              <a:gd name="T35" fmla="*/ 0 h 41"/>
              <a:gd name="T36" fmla="*/ 21 w 41"/>
              <a:gd name="T37" fmla="*/ 0 h 41"/>
              <a:gd name="T38" fmla="*/ 0 w 41"/>
              <a:gd name="T39" fmla="*/ 19 h 41"/>
              <a:gd name="T40" fmla="*/ 0 w 41"/>
              <a:gd name="T41" fmla="*/ 19 h 41"/>
              <a:gd name="T42" fmla="*/ 0 w 41"/>
              <a:gd name="T43" fmla="*/ 21 h 41"/>
              <a:gd name="T44" fmla="*/ 19 w 41"/>
              <a:gd name="T45" fmla="*/ 41 h 41"/>
              <a:gd name="T46" fmla="*/ 19 w 41"/>
              <a:gd name="T47" fmla="*/ 41 h 41"/>
              <a:gd name="T48" fmla="*/ 21 w 41"/>
              <a:gd name="T49" fmla="*/ 41 h 41"/>
              <a:gd name="T50" fmla="*/ 41 w 41"/>
              <a:gd name="T51" fmla="*/ 22 h 41"/>
              <a:gd name="T52" fmla="*/ 36 w 41"/>
              <a:gd name="T5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15" y="30"/>
                  <a:pt x="11" y="25"/>
                  <a:pt x="11" y="21"/>
                </a:cubicBezTo>
                <a:cubicBezTo>
                  <a:pt x="11" y="20"/>
                  <a:pt x="11" y="20"/>
                  <a:pt x="11" y="20"/>
                </a:cubicBezTo>
                <a:cubicBezTo>
                  <a:pt x="11" y="20"/>
                  <a:pt x="11" y="20"/>
                  <a:pt x="11" y="20"/>
                </a:cubicBezTo>
                <a:cubicBezTo>
                  <a:pt x="12" y="15"/>
                  <a:pt x="16" y="11"/>
                  <a:pt x="21" y="11"/>
                </a:cubicBezTo>
                <a:cubicBezTo>
                  <a:pt x="21" y="11"/>
                  <a:pt x="21" y="11"/>
                  <a:pt x="21" y="11"/>
                </a:cubicBezTo>
                <a:cubicBezTo>
                  <a:pt x="21" y="11"/>
                  <a:pt x="21" y="11"/>
                  <a:pt x="21" y="11"/>
                </a:cubicBezTo>
                <a:cubicBezTo>
                  <a:pt x="26" y="12"/>
                  <a:pt x="30" y="16"/>
                  <a:pt x="30" y="21"/>
                </a:cubicBezTo>
                <a:cubicBezTo>
                  <a:pt x="30" y="21"/>
                  <a:pt x="30" y="21"/>
                  <a:pt x="30" y="21"/>
                </a:cubicBezTo>
                <a:cubicBezTo>
                  <a:pt x="36" y="22"/>
                  <a:pt x="36" y="22"/>
                  <a:pt x="36" y="22"/>
                </a:cubicBezTo>
                <a:cubicBezTo>
                  <a:pt x="41" y="22"/>
                  <a:pt x="41" y="22"/>
                  <a:pt x="41" y="22"/>
                </a:cubicBezTo>
                <a:cubicBezTo>
                  <a:pt x="41" y="22"/>
                  <a:pt x="41" y="21"/>
                  <a:pt x="41" y="21"/>
                </a:cubicBezTo>
                <a:cubicBezTo>
                  <a:pt x="41" y="10"/>
                  <a:pt x="33" y="1"/>
                  <a:pt x="22" y="0"/>
                </a:cubicBezTo>
                <a:cubicBezTo>
                  <a:pt x="22" y="0"/>
                  <a:pt x="22" y="0"/>
                  <a:pt x="22" y="0"/>
                </a:cubicBezTo>
                <a:cubicBezTo>
                  <a:pt x="22" y="0"/>
                  <a:pt x="21" y="0"/>
                  <a:pt x="21" y="0"/>
                </a:cubicBezTo>
                <a:cubicBezTo>
                  <a:pt x="10" y="0"/>
                  <a:pt x="1" y="8"/>
                  <a:pt x="0" y="19"/>
                </a:cubicBezTo>
                <a:cubicBezTo>
                  <a:pt x="0" y="19"/>
                  <a:pt x="0" y="19"/>
                  <a:pt x="0" y="19"/>
                </a:cubicBezTo>
                <a:cubicBezTo>
                  <a:pt x="0" y="20"/>
                  <a:pt x="0" y="20"/>
                  <a:pt x="0" y="21"/>
                </a:cubicBezTo>
                <a:cubicBezTo>
                  <a:pt x="0" y="31"/>
                  <a:pt x="8" y="40"/>
                  <a:pt x="19" y="41"/>
                </a:cubicBezTo>
                <a:cubicBezTo>
                  <a:pt x="19" y="41"/>
                  <a:pt x="19" y="41"/>
                  <a:pt x="19" y="41"/>
                </a:cubicBezTo>
                <a:cubicBezTo>
                  <a:pt x="20" y="41"/>
                  <a:pt x="20" y="41"/>
                  <a:pt x="21" y="41"/>
                </a:cubicBezTo>
                <a:cubicBezTo>
                  <a:pt x="31" y="41"/>
                  <a:pt x="40" y="33"/>
                  <a:pt x="41"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1" name="îṧḷiḋe"/>
          <p:cNvSpPr/>
          <p:nvPr/>
        </p:nvSpPr>
        <p:spPr bwMode="auto">
          <a:xfrm>
            <a:off x="3478335" y="2561559"/>
            <a:ext cx="30231" cy="28917"/>
          </a:xfrm>
          <a:custGeom>
            <a:avLst/>
            <a:gdLst>
              <a:gd name="T0" fmla="*/ 31 w 32"/>
              <a:gd name="T1" fmla="*/ 17 h 31"/>
              <a:gd name="T2" fmla="*/ 15 w 32"/>
              <a:gd name="T3" fmla="*/ 30 h 31"/>
              <a:gd name="T4" fmla="*/ 1 w 32"/>
              <a:gd name="T5" fmla="*/ 14 h 31"/>
              <a:gd name="T6" fmla="*/ 17 w 32"/>
              <a:gd name="T7" fmla="*/ 0 h 31"/>
              <a:gd name="T8" fmla="*/ 31 w 32"/>
              <a:gd name="T9" fmla="*/ 17 h 31"/>
            </a:gdLst>
            <a:ahLst/>
            <a:cxnLst>
              <a:cxn ang="0">
                <a:pos x="T0" y="T1"/>
              </a:cxn>
              <a:cxn ang="0">
                <a:pos x="T2" y="T3"/>
              </a:cxn>
              <a:cxn ang="0">
                <a:pos x="T4" y="T5"/>
              </a:cxn>
              <a:cxn ang="0">
                <a:pos x="T6" y="T7"/>
              </a:cxn>
              <a:cxn ang="0">
                <a:pos x="T8" y="T9"/>
              </a:cxn>
            </a:cxnLst>
            <a:rect l="0" t="0" r="r" b="b"/>
            <a:pathLst>
              <a:path w="32" h="31">
                <a:moveTo>
                  <a:pt x="31" y="17"/>
                </a:moveTo>
                <a:cubicBezTo>
                  <a:pt x="30" y="25"/>
                  <a:pt x="23" y="31"/>
                  <a:pt x="15" y="30"/>
                </a:cubicBezTo>
                <a:cubicBezTo>
                  <a:pt x="7" y="30"/>
                  <a:pt x="0" y="23"/>
                  <a:pt x="1" y="14"/>
                </a:cubicBezTo>
                <a:cubicBezTo>
                  <a:pt x="2" y="6"/>
                  <a:pt x="9" y="0"/>
                  <a:pt x="17" y="0"/>
                </a:cubicBezTo>
                <a:cubicBezTo>
                  <a:pt x="25" y="1"/>
                  <a:pt x="32" y="8"/>
                  <a:pt x="31" y="17"/>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2" name="i$ḷide"/>
          <p:cNvSpPr/>
          <p:nvPr/>
        </p:nvSpPr>
        <p:spPr bwMode="auto">
          <a:xfrm>
            <a:off x="3473734" y="2556958"/>
            <a:ext cx="39432" cy="38118"/>
          </a:xfrm>
          <a:custGeom>
            <a:avLst/>
            <a:gdLst>
              <a:gd name="T0" fmla="*/ 36 w 42"/>
              <a:gd name="T1" fmla="*/ 22 h 41"/>
              <a:gd name="T2" fmla="*/ 30 w 42"/>
              <a:gd name="T3" fmla="*/ 21 h 41"/>
              <a:gd name="T4" fmla="*/ 21 w 42"/>
              <a:gd name="T5" fmla="*/ 30 h 41"/>
              <a:gd name="T6" fmla="*/ 20 w 42"/>
              <a:gd name="T7" fmla="*/ 30 h 41"/>
              <a:gd name="T8" fmla="*/ 20 w 42"/>
              <a:gd name="T9" fmla="*/ 30 h 41"/>
              <a:gd name="T10" fmla="*/ 12 w 42"/>
              <a:gd name="T11" fmla="*/ 20 h 41"/>
              <a:gd name="T12" fmla="*/ 12 w 42"/>
              <a:gd name="T13" fmla="*/ 20 h 41"/>
              <a:gd name="T14" fmla="*/ 12 w 42"/>
              <a:gd name="T15" fmla="*/ 20 h 41"/>
              <a:gd name="T16" fmla="*/ 21 w 42"/>
              <a:gd name="T17" fmla="*/ 11 h 41"/>
              <a:gd name="T18" fmla="*/ 22 w 42"/>
              <a:gd name="T19" fmla="*/ 11 h 41"/>
              <a:gd name="T20" fmla="*/ 22 w 42"/>
              <a:gd name="T21" fmla="*/ 11 h 41"/>
              <a:gd name="T22" fmla="*/ 30 w 42"/>
              <a:gd name="T23" fmla="*/ 20 h 41"/>
              <a:gd name="T24" fmla="*/ 30 w 42"/>
              <a:gd name="T25" fmla="*/ 21 h 41"/>
              <a:gd name="T26" fmla="*/ 30 w 42"/>
              <a:gd name="T27" fmla="*/ 21 h 41"/>
              <a:gd name="T28" fmla="*/ 36 w 42"/>
              <a:gd name="T29" fmla="*/ 22 h 41"/>
              <a:gd name="T30" fmla="*/ 42 w 42"/>
              <a:gd name="T31" fmla="*/ 22 h 41"/>
              <a:gd name="T32" fmla="*/ 42 w 42"/>
              <a:gd name="T33" fmla="*/ 20 h 41"/>
              <a:gd name="T34" fmla="*/ 23 w 42"/>
              <a:gd name="T35" fmla="*/ 0 h 41"/>
              <a:gd name="T36" fmla="*/ 23 w 42"/>
              <a:gd name="T37" fmla="*/ 0 h 41"/>
              <a:gd name="T38" fmla="*/ 21 w 42"/>
              <a:gd name="T39" fmla="*/ 0 h 41"/>
              <a:gd name="T40" fmla="*/ 0 w 42"/>
              <a:gd name="T41" fmla="*/ 19 h 41"/>
              <a:gd name="T42" fmla="*/ 0 w 42"/>
              <a:gd name="T43" fmla="*/ 19 h 41"/>
              <a:gd name="T44" fmla="*/ 0 w 42"/>
              <a:gd name="T45" fmla="*/ 20 h 41"/>
              <a:gd name="T46" fmla="*/ 19 w 42"/>
              <a:gd name="T47" fmla="*/ 41 h 41"/>
              <a:gd name="T48" fmla="*/ 20 w 42"/>
              <a:gd name="T49" fmla="*/ 41 h 41"/>
              <a:gd name="T50" fmla="*/ 21 w 42"/>
              <a:gd name="T51" fmla="*/ 41 h 41"/>
              <a:gd name="T52" fmla="*/ 42 w 42"/>
              <a:gd name="T53" fmla="*/ 22 h 41"/>
              <a:gd name="T54" fmla="*/ 42 w 42"/>
              <a:gd name="T55" fmla="*/ 22 h 41"/>
              <a:gd name="T56" fmla="*/ 36 w 42"/>
              <a:gd name="T57"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41">
                <a:moveTo>
                  <a:pt x="36" y="22"/>
                </a:moveTo>
                <a:cubicBezTo>
                  <a:pt x="30" y="21"/>
                  <a:pt x="30" y="21"/>
                  <a:pt x="30" y="21"/>
                </a:cubicBezTo>
                <a:cubicBezTo>
                  <a:pt x="30" y="26"/>
                  <a:pt x="26" y="30"/>
                  <a:pt x="21" y="30"/>
                </a:cubicBezTo>
                <a:cubicBezTo>
                  <a:pt x="20" y="30"/>
                  <a:pt x="20" y="30"/>
                  <a:pt x="20" y="30"/>
                </a:cubicBezTo>
                <a:cubicBezTo>
                  <a:pt x="20" y="30"/>
                  <a:pt x="20" y="30"/>
                  <a:pt x="20" y="30"/>
                </a:cubicBezTo>
                <a:cubicBezTo>
                  <a:pt x="15" y="29"/>
                  <a:pt x="12" y="25"/>
                  <a:pt x="12" y="20"/>
                </a:cubicBezTo>
                <a:cubicBezTo>
                  <a:pt x="12" y="20"/>
                  <a:pt x="12" y="20"/>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0" y="16"/>
                  <a:pt x="30" y="20"/>
                </a:cubicBezTo>
                <a:cubicBezTo>
                  <a:pt x="30" y="21"/>
                  <a:pt x="30" y="21"/>
                  <a:pt x="30" y="21"/>
                </a:cubicBezTo>
                <a:cubicBezTo>
                  <a:pt x="30" y="21"/>
                  <a:pt x="30" y="21"/>
                  <a:pt x="30" y="21"/>
                </a:cubicBezTo>
                <a:cubicBezTo>
                  <a:pt x="36" y="22"/>
                  <a:pt x="36" y="22"/>
                  <a:pt x="36" y="22"/>
                </a:cubicBezTo>
                <a:cubicBezTo>
                  <a:pt x="42" y="22"/>
                  <a:pt x="42" y="22"/>
                  <a:pt x="42" y="22"/>
                </a:cubicBezTo>
                <a:cubicBezTo>
                  <a:pt x="42" y="21"/>
                  <a:pt x="42" y="21"/>
                  <a:pt x="42" y="20"/>
                </a:cubicBezTo>
                <a:cubicBezTo>
                  <a:pt x="42" y="10"/>
                  <a:pt x="34" y="1"/>
                  <a:pt x="23" y="0"/>
                </a:cubicBezTo>
                <a:cubicBezTo>
                  <a:pt x="23" y="0"/>
                  <a:pt x="23" y="0"/>
                  <a:pt x="23" y="0"/>
                </a:cubicBezTo>
                <a:cubicBezTo>
                  <a:pt x="22" y="0"/>
                  <a:pt x="22" y="0"/>
                  <a:pt x="21" y="0"/>
                </a:cubicBezTo>
                <a:cubicBezTo>
                  <a:pt x="10" y="0"/>
                  <a:pt x="1" y="8"/>
                  <a:pt x="0" y="19"/>
                </a:cubicBezTo>
                <a:cubicBezTo>
                  <a:pt x="0" y="19"/>
                  <a:pt x="0" y="19"/>
                  <a:pt x="0" y="19"/>
                </a:cubicBezTo>
                <a:cubicBezTo>
                  <a:pt x="0" y="19"/>
                  <a:pt x="0" y="20"/>
                  <a:pt x="0" y="20"/>
                </a:cubicBezTo>
                <a:cubicBezTo>
                  <a:pt x="0" y="31"/>
                  <a:pt x="9" y="40"/>
                  <a:pt x="19" y="41"/>
                </a:cubicBezTo>
                <a:cubicBezTo>
                  <a:pt x="20" y="41"/>
                  <a:pt x="20" y="41"/>
                  <a:pt x="20" y="41"/>
                </a:cubicBezTo>
                <a:cubicBezTo>
                  <a:pt x="20" y="41"/>
                  <a:pt x="21" y="41"/>
                  <a:pt x="21" y="41"/>
                </a:cubicBezTo>
                <a:cubicBezTo>
                  <a:pt x="32" y="41"/>
                  <a:pt x="41" y="33"/>
                  <a:pt x="42" y="22"/>
                </a:cubicBezTo>
                <a:cubicBezTo>
                  <a:pt x="42" y="22"/>
                  <a:pt x="42" y="22"/>
                  <a:pt x="42" y="22"/>
                </a:cubicBezTo>
                <a:cubicBezTo>
                  <a:pt x="36" y="22"/>
                  <a:pt x="36" y="22"/>
                  <a:pt x="36" y="22"/>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3" name="îṧ1ídê"/>
          <p:cNvSpPr/>
          <p:nvPr/>
        </p:nvSpPr>
        <p:spPr bwMode="auto">
          <a:xfrm>
            <a:off x="3576915" y="2542500"/>
            <a:ext cx="30231" cy="28917"/>
          </a:xfrm>
          <a:custGeom>
            <a:avLst/>
            <a:gdLst>
              <a:gd name="T0" fmla="*/ 31 w 32"/>
              <a:gd name="T1" fmla="*/ 16 h 31"/>
              <a:gd name="T2" fmla="*/ 15 w 32"/>
              <a:gd name="T3" fmla="*/ 30 h 31"/>
              <a:gd name="T4" fmla="*/ 1 w 32"/>
              <a:gd name="T5" fmla="*/ 14 h 31"/>
              <a:gd name="T6" fmla="*/ 17 w 32"/>
              <a:gd name="T7" fmla="*/ 0 h 31"/>
              <a:gd name="T8" fmla="*/ 31 w 32"/>
              <a:gd name="T9" fmla="*/ 16 h 31"/>
            </a:gdLst>
            <a:ahLst/>
            <a:cxnLst>
              <a:cxn ang="0">
                <a:pos x="T0" y="T1"/>
              </a:cxn>
              <a:cxn ang="0">
                <a:pos x="T2" y="T3"/>
              </a:cxn>
              <a:cxn ang="0">
                <a:pos x="T4" y="T5"/>
              </a:cxn>
              <a:cxn ang="0">
                <a:pos x="T6" y="T7"/>
              </a:cxn>
              <a:cxn ang="0">
                <a:pos x="T8" y="T9"/>
              </a:cxn>
            </a:cxnLst>
            <a:rect l="0" t="0" r="r" b="b"/>
            <a:pathLst>
              <a:path w="32" h="31">
                <a:moveTo>
                  <a:pt x="31" y="16"/>
                </a:moveTo>
                <a:cubicBezTo>
                  <a:pt x="30" y="25"/>
                  <a:pt x="23" y="31"/>
                  <a:pt x="15" y="30"/>
                </a:cubicBezTo>
                <a:cubicBezTo>
                  <a:pt x="7" y="30"/>
                  <a:pt x="0" y="22"/>
                  <a:pt x="1" y="14"/>
                </a:cubicBezTo>
                <a:cubicBezTo>
                  <a:pt x="2" y="6"/>
                  <a:pt x="9" y="0"/>
                  <a:pt x="17" y="0"/>
                </a:cubicBezTo>
                <a:cubicBezTo>
                  <a:pt x="25" y="1"/>
                  <a:pt x="32" y="8"/>
                  <a:pt x="31" y="16"/>
                </a:cubicBezTo>
              </a:path>
            </a:pathLst>
          </a:custGeom>
          <a:solidFill>
            <a:srgbClr val="F7F7F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4" name="íṡľîḑe"/>
          <p:cNvSpPr/>
          <p:nvPr/>
        </p:nvSpPr>
        <p:spPr bwMode="auto">
          <a:xfrm>
            <a:off x="3572315" y="2537900"/>
            <a:ext cx="39432" cy="38118"/>
          </a:xfrm>
          <a:custGeom>
            <a:avLst/>
            <a:gdLst>
              <a:gd name="T0" fmla="*/ 36 w 42"/>
              <a:gd name="T1" fmla="*/ 21 h 41"/>
              <a:gd name="T2" fmla="*/ 30 w 42"/>
              <a:gd name="T3" fmla="*/ 21 h 41"/>
              <a:gd name="T4" fmla="*/ 21 w 42"/>
              <a:gd name="T5" fmla="*/ 30 h 41"/>
              <a:gd name="T6" fmla="*/ 20 w 42"/>
              <a:gd name="T7" fmla="*/ 30 h 41"/>
              <a:gd name="T8" fmla="*/ 20 w 42"/>
              <a:gd name="T9" fmla="*/ 30 h 41"/>
              <a:gd name="T10" fmla="*/ 12 w 42"/>
              <a:gd name="T11" fmla="*/ 20 h 41"/>
              <a:gd name="T12" fmla="*/ 12 w 42"/>
              <a:gd name="T13" fmla="*/ 20 h 41"/>
              <a:gd name="T14" fmla="*/ 12 w 42"/>
              <a:gd name="T15" fmla="*/ 20 h 41"/>
              <a:gd name="T16" fmla="*/ 21 w 42"/>
              <a:gd name="T17" fmla="*/ 11 h 41"/>
              <a:gd name="T18" fmla="*/ 22 w 42"/>
              <a:gd name="T19" fmla="*/ 11 h 41"/>
              <a:gd name="T20" fmla="*/ 22 w 42"/>
              <a:gd name="T21" fmla="*/ 11 h 41"/>
              <a:gd name="T22" fmla="*/ 30 w 42"/>
              <a:gd name="T23" fmla="*/ 20 h 41"/>
              <a:gd name="T24" fmla="*/ 30 w 42"/>
              <a:gd name="T25" fmla="*/ 21 h 41"/>
              <a:gd name="T26" fmla="*/ 36 w 42"/>
              <a:gd name="T27" fmla="*/ 21 h 41"/>
              <a:gd name="T28" fmla="*/ 42 w 42"/>
              <a:gd name="T29" fmla="*/ 22 h 41"/>
              <a:gd name="T30" fmla="*/ 42 w 42"/>
              <a:gd name="T31" fmla="*/ 20 h 41"/>
              <a:gd name="T32" fmla="*/ 23 w 42"/>
              <a:gd name="T33" fmla="*/ 0 h 41"/>
              <a:gd name="T34" fmla="*/ 23 w 42"/>
              <a:gd name="T35" fmla="*/ 0 h 41"/>
              <a:gd name="T36" fmla="*/ 21 w 42"/>
              <a:gd name="T37" fmla="*/ 0 h 41"/>
              <a:gd name="T38" fmla="*/ 0 w 42"/>
              <a:gd name="T39" fmla="*/ 19 h 41"/>
              <a:gd name="T40" fmla="*/ 0 w 42"/>
              <a:gd name="T41" fmla="*/ 19 h 41"/>
              <a:gd name="T42" fmla="*/ 0 w 42"/>
              <a:gd name="T43" fmla="*/ 20 h 41"/>
              <a:gd name="T44" fmla="*/ 19 w 42"/>
              <a:gd name="T45" fmla="*/ 41 h 41"/>
              <a:gd name="T46" fmla="*/ 19 w 42"/>
              <a:gd name="T47" fmla="*/ 41 h 41"/>
              <a:gd name="T48" fmla="*/ 21 w 42"/>
              <a:gd name="T49" fmla="*/ 41 h 41"/>
              <a:gd name="T50" fmla="*/ 42 w 42"/>
              <a:gd name="T51" fmla="*/ 22 h 41"/>
              <a:gd name="T52" fmla="*/ 36 w 42"/>
              <a:gd name="T5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41">
                <a:moveTo>
                  <a:pt x="36" y="21"/>
                </a:moveTo>
                <a:cubicBezTo>
                  <a:pt x="30" y="21"/>
                  <a:pt x="30" y="21"/>
                  <a:pt x="30" y="21"/>
                </a:cubicBezTo>
                <a:cubicBezTo>
                  <a:pt x="30" y="26"/>
                  <a:pt x="26" y="30"/>
                  <a:pt x="21" y="30"/>
                </a:cubicBezTo>
                <a:cubicBezTo>
                  <a:pt x="20" y="30"/>
                  <a:pt x="20" y="30"/>
                  <a:pt x="20" y="30"/>
                </a:cubicBezTo>
                <a:cubicBezTo>
                  <a:pt x="20" y="30"/>
                  <a:pt x="20" y="30"/>
                  <a:pt x="20" y="30"/>
                </a:cubicBezTo>
                <a:cubicBezTo>
                  <a:pt x="15" y="29"/>
                  <a:pt x="12" y="25"/>
                  <a:pt x="12" y="20"/>
                </a:cubicBezTo>
                <a:cubicBezTo>
                  <a:pt x="12" y="20"/>
                  <a:pt x="12" y="20"/>
                  <a:pt x="12" y="20"/>
                </a:cubicBezTo>
                <a:cubicBezTo>
                  <a:pt x="12" y="20"/>
                  <a:pt x="12" y="20"/>
                  <a:pt x="12" y="20"/>
                </a:cubicBezTo>
                <a:cubicBezTo>
                  <a:pt x="12" y="15"/>
                  <a:pt x="16" y="11"/>
                  <a:pt x="21" y="11"/>
                </a:cubicBezTo>
                <a:cubicBezTo>
                  <a:pt x="22" y="11"/>
                  <a:pt x="22" y="11"/>
                  <a:pt x="22" y="11"/>
                </a:cubicBezTo>
                <a:cubicBezTo>
                  <a:pt x="22" y="11"/>
                  <a:pt x="22" y="11"/>
                  <a:pt x="22" y="11"/>
                </a:cubicBezTo>
                <a:cubicBezTo>
                  <a:pt x="27" y="11"/>
                  <a:pt x="30" y="15"/>
                  <a:pt x="30" y="20"/>
                </a:cubicBezTo>
                <a:cubicBezTo>
                  <a:pt x="30" y="21"/>
                  <a:pt x="30" y="21"/>
                  <a:pt x="30" y="21"/>
                </a:cubicBezTo>
                <a:cubicBezTo>
                  <a:pt x="36" y="21"/>
                  <a:pt x="36" y="21"/>
                  <a:pt x="36" y="21"/>
                </a:cubicBezTo>
                <a:cubicBezTo>
                  <a:pt x="42" y="22"/>
                  <a:pt x="42" y="22"/>
                  <a:pt x="42" y="22"/>
                </a:cubicBezTo>
                <a:cubicBezTo>
                  <a:pt x="42" y="21"/>
                  <a:pt x="42" y="21"/>
                  <a:pt x="42" y="20"/>
                </a:cubicBezTo>
                <a:cubicBezTo>
                  <a:pt x="42" y="9"/>
                  <a:pt x="33" y="0"/>
                  <a:pt x="23" y="0"/>
                </a:cubicBezTo>
                <a:cubicBezTo>
                  <a:pt x="23" y="0"/>
                  <a:pt x="23" y="0"/>
                  <a:pt x="23" y="0"/>
                </a:cubicBezTo>
                <a:cubicBezTo>
                  <a:pt x="22" y="0"/>
                  <a:pt x="21" y="0"/>
                  <a:pt x="21" y="0"/>
                </a:cubicBezTo>
                <a:cubicBezTo>
                  <a:pt x="10" y="0"/>
                  <a:pt x="1" y="8"/>
                  <a:pt x="0" y="19"/>
                </a:cubicBezTo>
                <a:cubicBezTo>
                  <a:pt x="0" y="19"/>
                  <a:pt x="0" y="19"/>
                  <a:pt x="0" y="19"/>
                </a:cubicBezTo>
                <a:cubicBezTo>
                  <a:pt x="0" y="19"/>
                  <a:pt x="0" y="20"/>
                  <a:pt x="0" y="20"/>
                </a:cubicBezTo>
                <a:cubicBezTo>
                  <a:pt x="0" y="31"/>
                  <a:pt x="9" y="40"/>
                  <a:pt x="19" y="41"/>
                </a:cubicBezTo>
                <a:cubicBezTo>
                  <a:pt x="19" y="41"/>
                  <a:pt x="19" y="41"/>
                  <a:pt x="19" y="41"/>
                </a:cubicBezTo>
                <a:cubicBezTo>
                  <a:pt x="20" y="41"/>
                  <a:pt x="20" y="41"/>
                  <a:pt x="21" y="41"/>
                </a:cubicBezTo>
                <a:cubicBezTo>
                  <a:pt x="32" y="41"/>
                  <a:pt x="41" y="33"/>
                  <a:pt x="42" y="22"/>
                </a:cubicBezTo>
                <a:cubicBezTo>
                  <a:pt x="36" y="21"/>
                  <a:pt x="36" y="21"/>
                  <a:pt x="36" y="21"/>
                </a:cubicBezTo>
              </a:path>
            </a:pathLst>
          </a:custGeom>
          <a:solidFill>
            <a:srgbClr val="7A3C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5" name="ïṡlïďe"/>
          <p:cNvSpPr/>
          <p:nvPr/>
        </p:nvSpPr>
        <p:spPr bwMode="auto">
          <a:xfrm>
            <a:off x="1766319" y="3218763"/>
            <a:ext cx="672320" cy="625658"/>
          </a:xfrm>
          <a:custGeom>
            <a:avLst/>
            <a:gdLst>
              <a:gd name="T0" fmla="*/ 0 w 717"/>
              <a:gd name="T1" fmla="*/ 0 h 669"/>
              <a:gd name="T2" fmla="*/ 86 w 717"/>
              <a:gd name="T3" fmla="*/ 604 h 669"/>
              <a:gd name="T4" fmla="*/ 160 w 717"/>
              <a:gd name="T5" fmla="*/ 669 h 669"/>
              <a:gd name="T6" fmla="*/ 171 w 717"/>
              <a:gd name="T7" fmla="*/ 669 h 669"/>
              <a:gd name="T8" fmla="*/ 714 w 717"/>
              <a:gd name="T9" fmla="*/ 592 h 669"/>
              <a:gd name="T10" fmla="*/ 717 w 717"/>
              <a:gd name="T11" fmla="*/ 577 h 669"/>
              <a:gd name="T12" fmla="*/ 618 w 717"/>
              <a:gd name="T13" fmla="*/ 605 h 669"/>
              <a:gd name="T14" fmla="*/ 611 w 717"/>
              <a:gd name="T15" fmla="*/ 582 h 669"/>
              <a:gd name="T16" fmla="*/ 708 w 717"/>
              <a:gd name="T17" fmla="*/ 556 h 669"/>
              <a:gd name="T18" fmla="*/ 398 w 717"/>
              <a:gd name="T19" fmla="*/ 594 h 669"/>
              <a:gd name="T20" fmla="*/ 399 w 717"/>
              <a:gd name="T21" fmla="*/ 591 h 669"/>
              <a:gd name="T22" fmla="*/ 337 w 717"/>
              <a:gd name="T23" fmla="*/ 599 h 669"/>
              <a:gd name="T24" fmla="*/ 335 w 717"/>
              <a:gd name="T25" fmla="*/ 600 h 669"/>
              <a:gd name="T26" fmla="*/ 335 w 717"/>
              <a:gd name="T27" fmla="*/ 600 h 669"/>
              <a:gd name="T28" fmla="*/ 335 w 717"/>
              <a:gd name="T29" fmla="*/ 600 h 669"/>
              <a:gd name="T30" fmla="*/ 315 w 717"/>
              <a:gd name="T31" fmla="*/ 605 h 669"/>
              <a:gd name="T32" fmla="*/ 314 w 717"/>
              <a:gd name="T33" fmla="*/ 602 h 669"/>
              <a:gd name="T34" fmla="*/ 281 w 717"/>
              <a:gd name="T35" fmla="*/ 607 h 669"/>
              <a:gd name="T36" fmla="*/ 283 w 717"/>
              <a:gd name="T37" fmla="*/ 614 h 669"/>
              <a:gd name="T38" fmla="*/ 263 w 717"/>
              <a:gd name="T39" fmla="*/ 620 h 669"/>
              <a:gd name="T40" fmla="*/ 260 w 717"/>
              <a:gd name="T41" fmla="*/ 610 h 669"/>
              <a:gd name="T42" fmla="*/ 263 w 717"/>
              <a:gd name="T43" fmla="*/ 620 h 669"/>
              <a:gd name="T44" fmla="*/ 243 w 717"/>
              <a:gd name="T45" fmla="*/ 625 h 669"/>
              <a:gd name="T46" fmla="*/ 239 w 717"/>
              <a:gd name="T47" fmla="*/ 612 h 669"/>
              <a:gd name="T48" fmla="*/ 205 w 717"/>
              <a:gd name="T49" fmla="*/ 617 h 669"/>
              <a:gd name="T50" fmla="*/ 193 w 717"/>
              <a:gd name="T51" fmla="*/ 618 h 669"/>
              <a:gd name="T52" fmla="*/ 136 w 717"/>
              <a:gd name="T53" fmla="*/ 596 h 669"/>
              <a:gd name="T54" fmla="*/ 106 w 717"/>
              <a:gd name="T55" fmla="*/ 541 h 669"/>
              <a:gd name="T56" fmla="*/ 35 w 717"/>
              <a:gd name="T57" fmla="*/ 3 h 669"/>
              <a:gd name="T58" fmla="*/ 0 w 717"/>
              <a:gd name="T5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7" h="669">
                <a:moveTo>
                  <a:pt x="0" y="0"/>
                </a:moveTo>
                <a:cubicBezTo>
                  <a:pt x="86" y="604"/>
                  <a:pt x="86" y="604"/>
                  <a:pt x="86" y="604"/>
                </a:cubicBezTo>
                <a:cubicBezTo>
                  <a:pt x="91" y="642"/>
                  <a:pt x="123" y="669"/>
                  <a:pt x="160" y="669"/>
                </a:cubicBezTo>
                <a:cubicBezTo>
                  <a:pt x="164" y="669"/>
                  <a:pt x="167" y="669"/>
                  <a:pt x="171" y="669"/>
                </a:cubicBezTo>
                <a:cubicBezTo>
                  <a:pt x="714" y="592"/>
                  <a:pt x="714" y="592"/>
                  <a:pt x="714" y="592"/>
                </a:cubicBezTo>
                <a:cubicBezTo>
                  <a:pt x="717" y="577"/>
                  <a:pt x="717" y="577"/>
                  <a:pt x="717" y="577"/>
                </a:cubicBezTo>
                <a:cubicBezTo>
                  <a:pt x="618" y="605"/>
                  <a:pt x="618" y="605"/>
                  <a:pt x="618" y="605"/>
                </a:cubicBezTo>
                <a:cubicBezTo>
                  <a:pt x="611" y="582"/>
                  <a:pt x="611" y="582"/>
                  <a:pt x="611" y="582"/>
                </a:cubicBezTo>
                <a:cubicBezTo>
                  <a:pt x="708" y="556"/>
                  <a:pt x="708" y="556"/>
                  <a:pt x="708" y="556"/>
                </a:cubicBezTo>
                <a:cubicBezTo>
                  <a:pt x="398" y="594"/>
                  <a:pt x="398" y="594"/>
                  <a:pt x="398" y="594"/>
                </a:cubicBezTo>
                <a:cubicBezTo>
                  <a:pt x="399" y="591"/>
                  <a:pt x="399" y="591"/>
                  <a:pt x="399" y="591"/>
                </a:cubicBezTo>
                <a:cubicBezTo>
                  <a:pt x="337" y="599"/>
                  <a:pt x="337" y="599"/>
                  <a:pt x="337" y="599"/>
                </a:cubicBezTo>
                <a:cubicBezTo>
                  <a:pt x="335" y="600"/>
                  <a:pt x="335" y="600"/>
                  <a:pt x="335" y="600"/>
                </a:cubicBezTo>
                <a:cubicBezTo>
                  <a:pt x="335" y="600"/>
                  <a:pt x="335" y="600"/>
                  <a:pt x="335" y="600"/>
                </a:cubicBezTo>
                <a:cubicBezTo>
                  <a:pt x="335" y="600"/>
                  <a:pt x="335" y="600"/>
                  <a:pt x="335" y="600"/>
                </a:cubicBezTo>
                <a:cubicBezTo>
                  <a:pt x="315" y="605"/>
                  <a:pt x="315" y="605"/>
                  <a:pt x="315" y="605"/>
                </a:cubicBezTo>
                <a:cubicBezTo>
                  <a:pt x="314" y="602"/>
                  <a:pt x="314" y="602"/>
                  <a:pt x="314" y="602"/>
                </a:cubicBezTo>
                <a:cubicBezTo>
                  <a:pt x="281" y="607"/>
                  <a:pt x="281" y="607"/>
                  <a:pt x="281" y="607"/>
                </a:cubicBezTo>
                <a:cubicBezTo>
                  <a:pt x="283" y="614"/>
                  <a:pt x="283" y="614"/>
                  <a:pt x="283" y="614"/>
                </a:cubicBezTo>
                <a:cubicBezTo>
                  <a:pt x="263" y="620"/>
                  <a:pt x="263" y="620"/>
                  <a:pt x="263" y="620"/>
                </a:cubicBezTo>
                <a:cubicBezTo>
                  <a:pt x="260" y="610"/>
                  <a:pt x="260" y="610"/>
                  <a:pt x="260" y="610"/>
                </a:cubicBezTo>
                <a:cubicBezTo>
                  <a:pt x="263" y="620"/>
                  <a:pt x="263" y="620"/>
                  <a:pt x="263" y="620"/>
                </a:cubicBezTo>
                <a:cubicBezTo>
                  <a:pt x="243" y="625"/>
                  <a:pt x="243" y="625"/>
                  <a:pt x="243" y="625"/>
                </a:cubicBezTo>
                <a:cubicBezTo>
                  <a:pt x="239" y="612"/>
                  <a:pt x="239" y="612"/>
                  <a:pt x="239" y="612"/>
                </a:cubicBezTo>
                <a:cubicBezTo>
                  <a:pt x="205" y="617"/>
                  <a:pt x="205" y="617"/>
                  <a:pt x="205" y="617"/>
                </a:cubicBezTo>
                <a:cubicBezTo>
                  <a:pt x="201" y="617"/>
                  <a:pt x="197" y="618"/>
                  <a:pt x="193" y="618"/>
                </a:cubicBezTo>
                <a:cubicBezTo>
                  <a:pt x="171" y="618"/>
                  <a:pt x="151" y="610"/>
                  <a:pt x="136" y="596"/>
                </a:cubicBezTo>
                <a:cubicBezTo>
                  <a:pt x="120" y="583"/>
                  <a:pt x="109" y="563"/>
                  <a:pt x="106" y="541"/>
                </a:cubicBezTo>
                <a:cubicBezTo>
                  <a:pt x="35" y="3"/>
                  <a:pt x="35" y="3"/>
                  <a:pt x="35" y="3"/>
                </a:cubicBezTo>
                <a:cubicBezTo>
                  <a:pt x="0" y="0"/>
                  <a:pt x="0" y="0"/>
                  <a:pt x="0" y="0"/>
                </a:cubicBezTo>
              </a:path>
            </a:pathLst>
          </a:custGeom>
          <a:solidFill>
            <a:srgbClr val="9CABC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6" name="ïšḷïḓê"/>
          <p:cNvSpPr/>
          <p:nvPr/>
        </p:nvSpPr>
        <p:spPr bwMode="auto">
          <a:xfrm>
            <a:off x="2339401" y="3737297"/>
            <a:ext cx="103181" cy="47319"/>
          </a:xfrm>
          <a:custGeom>
            <a:avLst/>
            <a:gdLst>
              <a:gd name="T0" fmla="*/ 157 w 157"/>
              <a:gd name="T1" fmla="*/ 0 h 72"/>
              <a:gd name="T2" fmla="*/ 138 w 157"/>
              <a:gd name="T3" fmla="*/ 2 h 72"/>
              <a:gd name="T4" fmla="*/ 0 w 157"/>
              <a:gd name="T5" fmla="*/ 40 h 72"/>
              <a:gd name="T6" fmla="*/ 10 w 157"/>
              <a:gd name="T7" fmla="*/ 72 h 72"/>
              <a:gd name="T8" fmla="*/ 151 w 157"/>
              <a:gd name="T9" fmla="*/ 32 h 72"/>
              <a:gd name="T10" fmla="*/ 157 w 157"/>
              <a:gd name="T11" fmla="*/ 0 h 72"/>
            </a:gdLst>
            <a:ahLst/>
            <a:cxnLst>
              <a:cxn ang="0">
                <a:pos x="T0" y="T1"/>
              </a:cxn>
              <a:cxn ang="0">
                <a:pos x="T2" y="T3"/>
              </a:cxn>
              <a:cxn ang="0">
                <a:pos x="T4" y="T5"/>
              </a:cxn>
              <a:cxn ang="0">
                <a:pos x="T6" y="T7"/>
              </a:cxn>
              <a:cxn ang="0">
                <a:pos x="T8" y="T9"/>
              </a:cxn>
              <a:cxn ang="0">
                <a:pos x="T10" y="T11"/>
              </a:cxn>
            </a:cxnLst>
            <a:rect l="0" t="0" r="r" b="b"/>
            <a:pathLst>
              <a:path w="157" h="72">
                <a:moveTo>
                  <a:pt x="157" y="0"/>
                </a:moveTo>
                <a:lnTo>
                  <a:pt x="138" y="2"/>
                </a:lnTo>
                <a:lnTo>
                  <a:pt x="0" y="40"/>
                </a:lnTo>
                <a:lnTo>
                  <a:pt x="10" y="72"/>
                </a:lnTo>
                <a:lnTo>
                  <a:pt x="151" y="32"/>
                </a:lnTo>
                <a:lnTo>
                  <a:pt x="157"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7" name="íšļïďé"/>
          <p:cNvSpPr/>
          <p:nvPr/>
        </p:nvSpPr>
        <p:spPr bwMode="auto">
          <a:xfrm>
            <a:off x="2339401" y="3737297"/>
            <a:ext cx="103181" cy="47319"/>
          </a:xfrm>
          <a:custGeom>
            <a:avLst/>
            <a:gdLst>
              <a:gd name="T0" fmla="*/ 157 w 157"/>
              <a:gd name="T1" fmla="*/ 0 h 72"/>
              <a:gd name="T2" fmla="*/ 138 w 157"/>
              <a:gd name="T3" fmla="*/ 2 h 72"/>
              <a:gd name="T4" fmla="*/ 0 w 157"/>
              <a:gd name="T5" fmla="*/ 40 h 72"/>
              <a:gd name="T6" fmla="*/ 10 w 157"/>
              <a:gd name="T7" fmla="*/ 72 h 72"/>
              <a:gd name="T8" fmla="*/ 151 w 157"/>
              <a:gd name="T9" fmla="*/ 32 h 72"/>
              <a:gd name="T10" fmla="*/ 157 w 157"/>
              <a:gd name="T11" fmla="*/ 0 h 72"/>
            </a:gdLst>
            <a:ahLst/>
            <a:cxnLst>
              <a:cxn ang="0">
                <a:pos x="T0" y="T1"/>
              </a:cxn>
              <a:cxn ang="0">
                <a:pos x="T2" y="T3"/>
              </a:cxn>
              <a:cxn ang="0">
                <a:pos x="T4" y="T5"/>
              </a:cxn>
              <a:cxn ang="0">
                <a:pos x="T6" y="T7"/>
              </a:cxn>
              <a:cxn ang="0">
                <a:pos x="T8" y="T9"/>
              </a:cxn>
              <a:cxn ang="0">
                <a:pos x="T10" y="T11"/>
              </a:cxn>
            </a:cxnLst>
            <a:rect l="0" t="0" r="r" b="b"/>
            <a:pathLst>
              <a:path w="157" h="72">
                <a:moveTo>
                  <a:pt x="157" y="0"/>
                </a:moveTo>
                <a:lnTo>
                  <a:pt x="138" y="2"/>
                </a:lnTo>
                <a:lnTo>
                  <a:pt x="0" y="40"/>
                </a:lnTo>
                <a:lnTo>
                  <a:pt x="10" y="72"/>
                </a:lnTo>
                <a:lnTo>
                  <a:pt x="151" y="32"/>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8" name="íṧḻíḋè"/>
          <p:cNvSpPr/>
          <p:nvPr/>
        </p:nvSpPr>
        <p:spPr bwMode="auto">
          <a:xfrm>
            <a:off x="1990425" y="3789215"/>
            <a:ext cx="23002" cy="14459"/>
          </a:xfrm>
          <a:custGeom>
            <a:avLst/>
            <a:gdLst>
              <a:gd name="T0" fmla="*/ 30 w 35"/>
              <a:gd name="T1" fmla="*/ 0 h 22"/>
              <a:gd name="T2" fmla="*/ 0 w 35"/>
              <a:gd name="T3" fmla="*/ 3 h 22"/>
              <a:gd name="T4" fmla="*/ 6 w 35"/>
              <a:gd name="T5" fmla="*/ 22 h 22"/>
              <a:gd name="T6" fmla="*/ 35 w 35"/>
              <a:gd name="T7" fmla="*/ 15 h 22"/>
              <a:gd name="T8" fmla="*/ 30 w 35"/>
              <a:gd name="T9" fmla="*/ 0 h 22"/>
            </a:gdLst>
            <a:ahLst/>
            <a:cxnLst>
              <a:cxn ang="0">
                <a:pos x="T0" y="T1"/>
              </a:cxn>
              <a:cxn ang="0">
                <a:pos x="T2" y="T3"/>
              </a:cxn>
              <a:cxn ang="0">
                <a:pos x="T4" y="T5"/>
              </a:cxn>
              <a:cxn ang="0">
                <a:pos x="T6" y="T7"/>
              </a:cxn>
              <a:cxn ang="0">
                <a:pos x="T8" y="T9"/>
              </a:cxn>
            </a:cxnLst>
            <a:rect l="0" t="0" r="r" b="b"/>
            <a:pathLst>
              <a:path w="35" h="22">
                <a:moveTo>
                  <a:pt x="30" y="0"/>
                </a:moveTo>
                <a:lnTo>
                  <a:pt x="0" y="3"/>
                </a:lnTo>
                <a:lnTo>
                  <a:pt x="6" y="22"/>
                </a:lnTo>
                <a:lnTo>
                  <a:pt x="35" y="15"/>
                </a:lnTo>
                <a:lnTo>
                  <a:pt x="30" y="0"/>
                </a:lnTo>
                <a:close/>
              </a:path>
            </a:pathLst>
          </a:custGeom>
          <a:solidFill>
            <a:srgbClr val="3582B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69" name="îṩļiḍè"/>
          <p:cNvSpPr/>
          <p:nvPr/>
        </p:nvSpPr>
        <p:spPr bwMode="auto">
          <a:xfrm>
            <a:off x="1990425" y="3789215"/>
            <a:ext cx="23002" cy="14459"/>
          </a:xfrm>
          <a:custGeom>
            <a:avLst/>
            <a:gdLst>
              <a:gd name="T0" fmla="*/ 30 w 35"/>
              <a:gd name="T1" fmla="*/ 0 h 22"/>
              <a:gd name="T2" fmla="*/ 0 w 35"/>
              <a:gd name="T3" fmla="*/ 3 h 22"/>
              <a:gd name="T4" fmla="*/ 6 w 35"/>
              <a:gd name="T5" fmla="*/ 22 h 22"/>
              <a:gd name="T6" fmla="*/ 35 w 35"/>
              <a:gd name="T7" fmla="*/ 15 h 22"/>
              <a:gd name="T8" fmla="*/ 30 w 35"/>
              <a:gd name="T9" fmla="*/ 0 h 22"/>
            </a:gdLst>
            <a:ahLst/>
            <a:cxnLst>
              <a:cxn ang="0">
                <a:pos x="T0" y="T1"/>
              </a:cxn>
              <a:cxn ang="0">
                <a:pos x="T2" y="T3"/>
              </a:cxn>
              <a:cxn ang="0">
                <a:pos x="T4" y="T5"/>
              </a:cxn>
              <a:cxn ang="0">
                <a:pos x="T6" y="T7"/>
              </a:cxn>
              <a:cxn ang="0">
                <a:pos x="T8" y="T9"/>
              </a:cxn>
            </a:cxnLst>
            <a:rect l="0" t="0" r="r" b="b"/>
            <a:pathLst>
              <a:path w="35" h="22">
                <a:moveTo>
                  <a:pt x="30" y="0"/>
                </a:moveTo>
                <a:lnTo>
                  <a:pt x="0" y="3"/>
                </a:lnTo>
                <a:lnTo>
                  <a:pt x="6" y="22"/>
                </a:lnTo>
                <a:lnTo>
                  <a:pt x="35" y="1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0" name="ïSlíḋê"/>
          <p:cNvSpPr/>
          <p:nvPr/>
        </p:nvSpPr>
        <p:spPr bwMode="auto">
          <a:xfrm>
            <a:off x="2010141" y="3786587"/>
            <a:ext cx="21688" cy="12487"/>
          </a:xfrm>
          <a:custGeom>
            <a:avLst/>
            <a:gdLst>
              <a:gd name="T0" fmla="*/ 30 w 33"/>
              <a:gd name="T1" fmla="*/ 0 h 19"/>
              <a:gd name="T2" fmla="*/ 0 w 33"/>
              <a:gd name="T3" fmla="*/ 4 h 19"/>
              <a:gd name="T4" fmla="*/ 5 w 33"/>
              <a:gd name="T5" fmla="*/ 19 h 19"/>
              <a:gd name="T6" fmla="*/ 33 w 33"/>
              <a:gd name="T7" fmla="*/ 10 h 19"/>
              <a:gd name="T8" fmla="*/ 30 w 33"/>
              <a:gd name="T9" fmla="*/ 0 h 19"/>
            </a:gdLst>
            <a:ahLst/>
            <a:cxnLst>
              <a:cxn ang="0">
                <a:pos x="T0" y="T1"/>
              </a:cxn>
              <a:cxn ang="0">
                <a:pos x="T2" y="T3"/>
              </a:cxn>
              <a:cxn ang="0">
                <a:pos x="T4" y="T5"/>
              </a:cxn>
              <a:cxn ang="0">
                <a:pos x="T6" y="T7"/>
              </a:cxn>
              <a:cxn ang="0">
                <a:pos x="T8" y="T9"/>
              </a:cxn>
            </a:cxnLst>
            <a:rect l="0" t="0" r="r" b="b"/>
            <a:pathLst>
              <a:path w="33" h="19">
                <a:moveTo>
                  <a:pt x="30" y="0"/>
                </a:moveTo>
                <a:lnTo>
                  <a:pt x="0" y="4"/>
                </a:lnTo>
                <a:lnTo>
                  <a:pt x="5" y="19"/>
                </a:lnTo>
                <a:lnTo>
                  <a:pt x="33" y="10"/>
                </a:lnTo>
                <a:lnTo>
                  <a:pt x="30" y="0"/>
                </a:lnTo>
                <a:close/>
              </a:path>
            </a:pathLst>
          </a:custGeom>
          <a:solidFill>
            <a:srgbClr val="9B363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1" name="ï$lîḋe"/>
          <p:cNvSpPr/>
          <p:nvPr/>
        </p:nvSpPr>
        <p:spPr bwMode="auto">
          <a:xfrm>
            <a:off x="2010141" y="3786587"/>
            <a:ext cx="21688" cy="12487"/>
          </a:xfrm>
          <a:custGeom>
            <a:avLst/>
            <a:gdLst>
              <a:gd name="T0" fmla="*/ 30 w 33"/>
              <a:gd name="T1" fmla="*/ 0 h 19"/>
              <a:gd name="T2" fmla="*/ 0 w 33"/>
              <a:gd name="T3" fmla="*/ 4 h 19"/>
              <a:gd name="T4" fmla="*/ 5 w 33"/>
              <a:gd name="T5" fmla="*/ 19 h 19"/>
              <a:gd name="T6" fmla="*/ 33 w 33"/>
              <a:gd name="T7" fmla="*/ 10 h 19"/>
              <a:gd name="T8" fmla="*/ 30 w 33"/>
              <a:gd name="T9" fmla="*/ 0 h 19"/>
            </a:gdLst>
            <a:ahLst/>
            <a:cxnLst>
              <a:cxn ang="0">
                <a:pos x="T0" y="T1"/>
              </a:cxn>
              <a:cxn ang="0">
                <a:pos x="T2" y="T3"/>
              </a:cxn>
              <a:cxn ang="0">
                <a:pos x="T4" y="T5"/>
              </a:cxn>
              <a:cxn ang="0">
                <a:pos x="T6" y="T7"/>
              </a:cxn>
              <a:cxn ang="0">
                <a:pos x="T8" y="T9"/>
              </a:cxn>
            </a:cxnLst>
            <a:rect l="0" t="0" r="r" b="b"/>
            <a:pathLst>
              <a:path w="33" h="19">
                <a:moveTo>
                  <a:pt x="30" y="0"/>
                </a:moveTo>
                <a:lnTo>
                  <a:pt x="0" y="4"/>
                </a:lnTo>
                <a:lnTo>
                  <a:pt x="5" y="19"/>
                </a:lnTo>
                <a:lnTo>
                  <a:pt x="33"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2" name="íṧ1íďè"/>
          <p:cNvSpPr/>
          <p:nvPr/>
        </p:nvSpPr>
        <p:spPr bwMode="auto">
          <a:xfrm>
            <a:off x="2060746" y="3780015"/>
            <a:ext cx="19716" cy="4601"/>
          </a:xfrm>
          <a:custGeom>
            <a:avLst/>
            <a:gdLst>
              <a:gd name="T0" fmla="*/ 30 w 30"/>
              <a:gd name="T1" fmla="*/ 0 h 7"/>
              <a:gd name="T2" fmla="*/ 0 w 30"/>
              <a:gd name="T3" fmla="*/ 3 h 7"/>
              <a:gd name="T4" fmla="*/ 2 w 30"/>
              <a:gd name="T5" fmla="*/ 7 h 7"/>
              <a:gd name="T6" fmla="*/ 30 w 30"/>
              <a:gd name="T7" fmla="*/ 0 h 7"/>
              <a:gd name="T8" fmla="*/ 30 w 30"/>
              <a:gd name="T9" fmla="*/ 0 h 7"/>
            </a:gdLst>
            <a:ahLst/>
            <a:cxnLst>
              <a:cxn ang="0">
                <a:pos x="T0" y="T1"/>
              </a:cxn>
              <a:cxn ang="0">
                <a:pos x="T2" y="T3"/>
              </a:cxn>
              <a:cxn ang="0">
                <a:pos x="T4" y="T5"/>
              </a:cxn>
              <a:cxn ang="0">
                <a:pos x="T6" y="T7"/>
              </a:cxn>
              <a:cxn ang="0">
                <a:pos x="T8" y="T9"/>
              </a:cxn>
            </a:cxnLst>
            <a:rect l="0" t="0" r="r" b="b"/>
            <a:pathLst>
              <a:path w="30" h="7">
                <a:moveTo>
                  <a:pt x="30" y="0"/>
                </a:moveTo>
                <a:lnTo>
                  <a:pt x="0" y="3"/>
                </a:lnTo>
                <a:lnTo>
                  <a:pt x="2" y="7"/>
                </a:lnTo>
                <a:lnTo>
                  <a:pt x="30" y="0"/>
                </a:lnTo>
                <a:lnTo>
                  <a:pt x="30" y="0"/>
                </a:lnTo>
                <a:close/>
              </a:path>
            </a:pathLst>
          </a:custGeom>
          <a:solidFill>
            <a:srgbClr val="3582B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3" name="íṩļïḍé"/>
          <p:cNvSpPr/>
          <p:nvPr/>
        </p:nvSpPr>
        <p:spPr bwMode="auto">
          <a:xfrm>
            <a:off x="2060746" y="3780015"/>
            <a:ext cx="19716" cy="4601"/>
          </a:xfrm>
          <a:custGeom>
            <a:avLst/>
            <a:gdLst>
              <a:gd name="T0" fmla="*/ 30 w 30"/>
              <a:gd name="T1" fmla="*/ 0 h 7"/>
              <a:gd name="T2" fmla="*/ 0 w 30"/>
              <a:gd name="T3" fmla="*/ 3 h 7"/>
              <a:gd name="T4" fmla="*/ 2 w 30"/>
              <a:gd name="T5" fmla="*/ 7 h 7"/>
              <a:gd name="T6" fmla="*/ 30 w 30"/>
              <a:gd name="T7" fmla="*/ 0 h 7"/>
              <a:gd name="T8" fmla="*/ 30 w 30"/>
              <a:gd name="T9" fmla="*/ 0 h 7"/>
            </a:gdLst>
            <a:ahLst/>
            <a:cxnLst>
              <a:cxn ang="0">
                <a:pos x="T0" y="T1"/>
              </a:cxn>
              <a:cxn ang="0">
                <a:pos x="T2" y="T3"/>
              </a:cxn>
              <a:cxn ang="0">
                <a:pos x="T4" y="T5"/>
              </a:cxn>
              <a:cxn ang="0">
                <a:pos x="T6" y="T7"/>
              </a:cxn>
              <a:cxn ang="0">
                <a:pos x="T8" y="T9"/>
              </a:cxn>
            </a:cxnLst>
            <a:rect l="0" t="0" r="r" b="b"/>
            <a:pathLst>
              <a:path w="30" h="7">
                <a:moveTo>
                  <a:pt x="30" y="0"/>
                </a:moveTo>
                <a:lnTo>
                  <a:pt x="0" y="3"/>
                </a:lnTo>
                <a:lnTo>
                  <a:pt x="2"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4" name="íṣ1ïḋè"/>
          <p:cNvSpPr/>
          <p:nvPr/>
        </p:nvSpPr>
        <p:spPr bwMode="auto">
          <a:xfrm>
            <a:off x="2080462" y="3779358"/>
            <a:ext cx="1972" cy="658"/>
          </a:xfrm>
          <a:custGeom>
            <a:avLst/>
            <a:gdLst>
              <a:gd name="T0" fmla="*/ 3 w 3"/>
              <a:gd name="T1" fmla="*/ 0 h 1"/>
              <a:gd name="T2" fmla="*/ 0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0" y="1"/>
                </a:lnTo>
                <a:lnTo>
                  <a:pt x="3" y="0"/>
                </a:lnTo>
                <a:close/>
              </a:path>
            </a:pathLst>
          </a:custGeom>
          <a:solidFill>
            <a:srgbClr val="9B363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5" name="îṧľíďé"/>
          <p:cNvSpPr/>
          <p:nvPr/>
        </p:nvSpPr>
        <p:spPr bwMode="auto">
          <a:xfrm>
            <a:off x="2080462" y="3779358"/>
            <a:ext cx="1972" cy="658"/>
          </a:xfrm>
          <a:custGeom>
            <a:avLst/>
            <a:gdLst>
              <a:gd name="T0" fmla="*/ 3 w 3"/>
              <a:gd name="T1" fmla="*/ 0 h 1"/>
              <a:gd name="T2" fmla="*/ 0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1"/>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6" name="îšļîdé"/>
          <p:cNvSpPr/>
          <p:nvPr/>
        </p:nvSpPr>
        <p:spPr bwMode="auto">
          <a:xfrm>
            <a:off x="2436009" y="3729410"/>
            <a:ext cx="67692" cy="43376"/>
          </a:xfrm>
          <a:custGeom>
            <a:avLst/>
            <a:gdLst>
              <a:gd name="T0" fmla="*/ 103 w 103"/>
              <a:gd name="T1" fmla="*/ 0 h 66"/>
              <a:gd name="T2" fmla="*/ 37 w 103"/>
              <a:gd name="T3" fmla="*/ 9 h 66"/>
              <a:gd name="T4" fmla="*/ 44 w 103"/>
              <a:gd name="T5" fmla="*/ 34 h 66"/>
              <a:gd name="T6" fmla="*/ 4 w 103"/>
              <a:gd name="T7" fmla="*/ 44 h 66"/>
              <a:gd name="T8" fmla="*/ 0 w 103"/>
              <a:gd name="T9" fmla="*/ 66 h 66"/>
              <a:gd name="T10" fmla="*/ 94 w 103"/>
              <a:gd name="T11" fmla="*/ 52 h 66"/>
              <a:gd name="T12" fmla="*/ 103 w 10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3" h="66">
                <a:moveTo>
                  <a:pt x="103" y="0"/>
                </a:moveTo>
                <a:lnTo>
                  <a:pt x="37" y="9"/>
                </a:lnTo>
                <a:lnTo>
                  <a:pt x="44" y="34"/>
                </a:lnTo>
                <a:lnTo>
                  <a:pt x="4" y="44"/>
                </a:lnTo>
                <a:lnTo>
                  <a:pt x="0" y="66"/>
                </a:lnTo>
                <a:lnTo>
                  <a:pt x="94" y="52"/>
                </a:lnTo>
                <a:lnTo>
                  <a:pt x="103" y="0"/>
                </a:lnTo>
                <a:close/>
              </a:path>
            </a:pathLst>
          </a:custGeom>
          <a:solidFill>
            <a:srgbClr val="6377A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7" name="íŝļîďé"/>
          <p:cNvSpPr/>
          <p:nvPr/>
        </p:nvSpPr>
        <p:spPr bwMode="auto">
          <a:xfrm>
            <a:off x="2436009" y="3729410"/>
            <a:ext cx="67692" cy="43376"/>
          </a:xfrm>
          <a:custGeom>
            <a:avLst/>
            <a:gdLst>
              <a:gd name="T0" fmla="*/ 103 w 103"/>
              <a:gd name="T1" fmla="*/ 0 h 66"/>
              <a:gd name="T2" fmla="*/ 37 w 103"/>
              <a:gd name="T3" fmla="*/ 9 h 66"/>
              <a:gd name="T4" fmla="*/ 44 w 103"/>
              <a:gd name="T5" fmla="*/ 34 h 66"/>
              <a:gd name="T6" fmla="*/ 4 w 103"/>
              <a:gd name="T7" fmla="*/ 44 h 66"/>
              <a:gd name="T8" fmla="*/ 0 w 103"/>
              <a:gd name="T9" fmla="*/ 66 h 66"/>
              <a:gd name="T10" fmla="*/ 94 w 103"/>
              <a:gd name="T11" fmla="*/ 52 h 66"/>
              <a:gd name="T12" fmla="*/ 103 w 103"/>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03" h="66">
                <a:moveTo>
                  <a:pt x="103" y="0"/>
                </a:moveTo>
                <a:lnTo>
                  <a:pt x="37" y="9"/>
                </a:lnTo>
                <a:lnTo>
                  <a:pt x="44" y="34"/>
                </a:lnTo>
                <a:lnTo>
                  <a:pt x="4" y="44"/>
                </a:lnTo>
                <a:lnTo>
                  <a:pt x="0" y="66"/>
                </a:lnTo>
                <a:lnTo>
                  <a:pt x="94" y="52"/>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8" name="í$ľíďê"/>
          <p:cNvSpPr/>
          <p:nvPr/>
        </p:nvSpPr>
        <p:spPr bwMode="auto">
          <a:xfrm>
            <a:off x="2438638" y="3735325"/>
            <a:ext cx="26288" cy="23002"/>
          </a:xfrm>
          <a:custGeom>
            <a:avLst/>
            <a:gdLst>
              <a:gd name="T0" fmla="*/ 33 w 40"/>
              <a:gd name="T1" fmla="*/ 0 h 35"/>
              <a:gd name="T2" fmla="*/ 6 w 40"/>
              <a:gd name="T3" fmla="*/ 3 h 35"/>
              <a:gd name="T4" fmla="*/ 0 w 40"/>
              <a:gd name="T5" fmla="*/ 35 h 35"/>
              <a:gd name="T6" fmla="*/ 40 w 40"/>
              <a:gd name="T7" fmla="*/ 25 h 35"/>
              <a:gd name="T8" fmla="*/ 33 w 40"/>
              <a:gd name="T9" fmla="*/ 0 h 35"/>
            </a:gdLst>
            <a:ahLst/>
            <a:cxnLst>
              <a:cxn ang="0">
                <a:pos x="T0" y="T1"/>
              </a:cxn>
              <a:cxn ang="0">
                <a:pos x="T2" y="T3"/>
              </a:cxn>
              <a:cxn ang="0">
                <a:pos x="T4" y="T5"/>
              </a:cxn>
              <a:cxn ang="0">
                <a:pos x="T6" y="T7"/>
              </a:cxn>
              <a:cxn ang="0">
                <a:pos x="T8" y="T9"/>
              </a:cxn>
            </a:cxnLst>
            <a:rect l="0" t="0" r="r" b="b"/>
            <a:pathLst>
              <a:path w="40" h="35">
                <a:moveTo>
                  <a:pt x="33" y="0"/>
                </a:moveTo>
                <a:lnTo>
                  <a:pt x="6" y="3"/>
                </a:lnTo>
                <a:lnTo>
                  <a:pt x="0" y="35"/>
                </a:lnTo>
                <a:lnTo>
                  <a:pt x="40" y="25"/>
                </a:lnTo>
                <a:lnTo>
                  <a:pt x="33" y="0"/>
                </a:lnTo>
                <a:close/>
              </a:path>
            </a:pathLst>
          </a:custGeom>
          <a:solidFill>
            <a:srgbClr val="242C5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79" name="ïSļîḋé"/>
          <p:cNvSpPr/>
          <p:nvPr/>
        </p:nvSpPr>
        <p:spPr bwMode="auto">
          <a:xfrm>
            <a:off x="2438638" y="3735325"/>
            <a:ext cx="26288" cy="23002"/>
          </a:xfrm>
          <a:custGeom>
            <a:avLst/>
            <a:gdLst>
              <a:gd name="T0" fmla="*/ 33 w 40"/>
              <a:gd name="T1" fmla="*/ 0 h 35"/>
              <a:gd name="T2" fmla="*/ 6 w 40"/>
              <a:gd name="T3" fmla="*/ 3 h 35"/>
              <a:gd name="T4" fmla="*/ 0 w 40"/>
              <a:gd name="T5" fmla="*/ 35 h 35"/>
              <a:gd name="T6" fmla="*/ 40 w 40"/>
              <a:gd name="T7" fmla="*/ 25 h 35"/>
              <a:gd name="T8" fmla="*/ 33 w 40"/>
              <a:gd name="T9" fmla="*/ 0 h 35"/>
            </a:gdLst>
            <a:ahLst/>
            <a:cxnLst>
              <a:cxn ang="0">
                <a:pos x="T0" y="T1"/>
              </a:cxn>
              <a:cxn ang="0">
                <a:pos x="T2" y="T3"/>
              </a:cxn>
              <a:cxn ang="0">
                <a:pos x="T4" y="T5"/>
              </a:cxn>
              <a:cxn ang="0">
                <a:pos x="T6" y="T7"/>
              </a:cxn>
              <a:cxn ang="0">
                <a:pos x="T8" y="T9"/>
              </a:cxn>
            </a:cxnLst>
            <a:rect l="0" t="0" r="r" b="b"/>
            <a:pathLst>
              <a:path w="40" h="35">
                <a:moveTo>
                  <a:pt x="33" y="0"/>
                </a:moveTo>
                <a:lnTo>
                  <a:pt x="6" y="3"/>
                </a:lnTo>
                <a:lnTo>
                  <a:pt x="0" y="35"/>
                </a:lnTo>
                <a:lnTo>
                  <a:pt x="40" y="25"/>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0" name="îşḻïdè"/>
          <p:cNvSpPr/>
          <p:nvPr/>
        </p:nvSpPr>
        <p:spPr bwMode="auto">
          <a:xfrm>
            <a:off x="2497787" y="3537507"/>
            <a:ext cx="1431390" cy="226078"/>
          </a:xfrm>
          <a:custGeom>
            <a:avLst/>
            <a:gdLst>
              <a:gd name="T0" fmla="*/ 287 w 1527"/>
              <a:gd name="T1" fmla="*/ 163 h 241"/>
              <a:gd name="T2" fmla="*/ 216 w 1527"/>
              <a:gd name="T3" fmla="*/ 172 h 241"/>
              <a:gd name="T4" fmla="*/ 215 w 1527"/>
              <a:gd name="T5" fmla="*/ 179 h 241"/>
              <a:gd name="T6" fmla="*/ 6 w 1527"/>
              <a:gd name="T7" fmla="*/ 205 h 241"/>
              <a:gd name="T8" fmla="*/ 0 w 1527"/>
              <a:gd name="T9" fmla="*/ 241 h 241"/>
              <a:gd name="T10" fmla="*/ 409 w 1527"/>
              <a:gd name="T11" fmla="*/ 184 h 241"/>
              <a:gd name="T12" fmla="*/ 287 w 1527"/>
              <a:gd name="T13" fmla="*/ 163 h 241"/>
              <a:gd name="T14" fmla="*/ 1129 w 1527"/>
              <a:gd name="T15" fmla="*/ 52 h 241"/>
              <a:gd name="T16" fmla="*/ 389 w 1527"/>
              <a:gd name="T17" fmla="*/ 149 h 241"/>
              <a:gd name="T18" fmla="*/ 509 w 1527"/>
              <a:gd name="T19" fmla="*/ 170 h 241"/>
              <a:gd name="T20" fmla="*/ 1225 w 1527"/>
              <a:gd name="T21" fmla="*/ 68 h 241"/>
              <a:gd name="T22" fmla="*/ 1129 w 1527"/>
              <a:gd name="T23" fmla="*/ 52 h 241"/>
              <a:gd name="T24" fmla="*/ 1325 w 1527"/>
              <a:gd name="T25" fmla="*/ 26 h 241"/>
              <a:gd name="T26" fmla="*/ 1197 w 1527"/>
              <a:gd name="T27" fmla="*/ 43 h 241"/>
              <a:gd name="T28" fmla="*/ 1291 w 1527"/>
              <a:gd name="T29" fmla="*/ 59 h 241"/>
              <a:gd name="T30" fmla="*/ 1415 w 1527"/>
              <a:gd name="T31" fmla="*/ 42 h 241"/>
              <a:gd name="T32" fmla="*/ 1325 w 1527"/>
              <a:gd name="T33" fmla="*/ 26 h 241"/>
              <a:gd name="T34" fmla="*/ 1520 w 1527"/>
              <a:gd name="T35" fmla="*/ 0 h 241"/>
              <a:gd name="T36" fmla="*/ 1393 w 1527"/>
              <a:gd name="T37" fmla="*/ 17 h 241"/>
              <a:gd name="T38" fmla="*/ 1480 w 1527"/>
              <a:gd name="T39" fmla="*/ 32 h 241"/>
              <a:gd name="T40" fmla="*/ 1527 w 1527"/>
              <a:gd name="T41" fmla="*/ 2 h 241"/>
              <a:gd name="T42" fmla="*/ 1520 w 1527"/>
              <a:gd name="T4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7" h="241">
                <a:moveTo>
                  <a:pt x="287" y="163"/>
                </a:moveTo>
                <a:cubicBezTo>
                  <a:pt x="216" y="172"/>
                  <a:pt x="216" y="172"/>
                  <a:pt x="216" y="172"/>
                </a:cubicBezTo>
                <a:cubicBezTo>
                  <a:pt x="215" y="179"/>
                  <a:pt x="215" y="179"/>
                  <a:pt x="215" y="179"/>
                </a:cubicBezTo>
                <a:cubicBezTo>
                  <a:pt x="6" y="205"/>
                  <a:pt x="6" y="205"/>
                  <a:pt x="6" y="205"/>
                </a:cubicBezTo>
                <a:cubicBezTo>
                  <a:pt x="0" y="241"/>
                  <a:pt x="0" y="241"/>
                  <a:pt x="0" y="241"/>
                </a:cubicBezTo>
                <a:cubicBezTo>
                  <a:pt x="409" y="184"/>
                  <a:pt x="409" y="184"/>
                  <a:pt x="409" y="184"/>
                </a:cubicBezTo>
                <a:cubicBezTo>
                  <a:pt x="287" y="163"/>
                  <a:pt x="287" y="163"/>
                  <a:pt x="287" y="163"/>
                </a:cubicBezTo>
                <a:moveTo>
                  <a:pt x="1129" y="52"/>
                </a:moveTo>
                <a:cubicBezTo>
                  <a:pt x="389" y="149"/>
                  <a:pt x="389" y="149"/>
                  <a:pt x="389" y="149"/>
                </a:cubicBezTo>
                <a:cubicBezTo>
                  <a:pt x="509" y="170"/>
                  <a:pt x="509" y="170"/>
                  <a:pt x="509" y="170"/>
                </a:cubicBezTo>
                <a:cubicBezTo>
                  <a:pt x="1225" y="68"/>
                  <a:pt x="1225" y="68"/>
                  <a:pt x="1225" y="68"/>
                </a:cubicBezTo>
                <a:cubicBezTo>
                  <a:pt x="1129" y="52"/>
                  <a:pt x="1129" y="52"/>
                  <a:pt x="1129" y="52"/>
                </a:cubicBezTo>
                <a:moveTo>
                  <a:pt x="1325" y="26"/>
                </a:moveTo>
                <a:cubicBezTo>
                  <a:pt x="1197" y="43"/>
                  <a:pt x="1197" y="43"/>
                  <a:pt x="1197" y="43"/>
                </a:cubicBezTo>
                <a:cubicBezTo>
                  <a:pt x="1291" y="59"/>
                  <a:pt x="1291" y="59"/>
                  <a:pt x="1291" y="59"/>
                </a:cubicBezTo>
                <a:cubicBezTo>
                  <a:pt x="1415" y="42"/>
                  <a:pt x="1415" y="42"/>
                  <a:pt x="1415" y="42"/>
                </a:cubicBezTo>
                <a:cubicBezTo>
                  <a:pt x="1325" y="26"/>
                  <a:pt x="1325" y="26"/>
                  <a:pt x="1325" y="26"/>
                </a:cubicBezTo>
                <a:moveTo>
                  <a:pt x="1520" y="0"/>
                </a:moveTo>
                <a:cubicBezTo>
                  <a:pt x="1393" y="17"/>
                  <a:pt x="1393" y="17"/>
                  <a:pt x="1393" y="17"/>
                </a:cubicBezTo>
                <a:cubicBezTo>
                  <a:pt x="1480" y="32"/>
                  <a:pt x="1480" y="32"/>
                  <a:pt x="1480" y="32"/>
                </a:cubicBezTo>
                <a:cubicBezTo>
                  <a:pt x="1500" y="28"/>
                  <a:pt x="1516" y="17"/>
                  <a:pt x="1527" y="2"/>
                </a:cubicBezTo>
                <a:cubicBezTo>
                  <a:pt x="1520" y="0"/>
                  <a:pt x="1520" y="0"/>
                  <a:pt x="1520" y="0"/>
                </a:cubicBezTo>
              </a:path>
            </a:pathLst>
          </a:custGeom>
          <a:solidFill>
            <a:srgbClr val="99A9C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1" name="ïSḷíḓe"/>
          <p:cNvSpPr/>
          <p:nvPr/>
        </p:nvSpPr>
        <p:spPr bwMode="auto">
          <a:xfrm>
            <a:off x="2766583" y="3676834"/>
            <a:ext cx="208334" cy="32860"/>
          </a:xfrm>
          <a:custGeom>
            <a:avLst/>
            <a:gdLst>
              <a:gd name="T0" fmla="*/ 146 w 317"/>
              <a:gd name="T1" fmla="*/ 0 h 50"/>
              <a:gd name="T2" fmla="*/ 0 w 317"/>
              <a:gd name="T3" fmla="*/ 20 h 50"/>
              <a:gd name="T4" fmla="*/ 174 w 317"/>
              <a:gd name="T5" fmla="*/ 50 h 50"/>
              <a:gd name="T6" fmla="*/ 317 w 317"/>
              <a:gd name="T7" fmla="*/ 30 h 50"/>
              <a:gd name="T8" fmla="*/ 146 w 317"/>
              <a:gd name="T9" fmla="*/ 0 h 50"/>
            </a:gdLst>
            <a:ahLst/>
            <a:cxnLst>
              <a:cxn ang="0">
                <a:pos x="T0" y="T1"/>
              </a:cxn>
              <a:cxn ang="0">
                <a:pos x="T2" y="T3"/>
              </a:cxn>
              <a:cxn ang="0">
                <a:pos x="T4" y="T5"/>
              </a:cxn>
              <a:cxn ang="0">
                <a:pos x="T6" y="T7"/>
              </a:cxn>
              <a:cxn ang="0">
                <a:pos x="T8" y="T9"/>
              </a:cxn>
            </a:cxnLst>
            <a:rect l="0" t="0" r="r" b="b"/>
            <a:pathLst>
              <a:path w="317" h="50">
                <a:moveTo>
                  <a:pt x="146" y="0"/>
                </a:moveTo>
                <a:lnTo>
                  <a:pt x="0" y="20"/>
                </a:lnTo>
                <a:lnTo>
                  <a:pt x="174" y="50"/>
                </a:lnTo>
                <a:lnTo>
                  <a:pt x="317" y="30"/>
                </a:lnTo>
                <a:lnTo>
                  <a:pt x="146" y="0"/>
                </a:lnTo>
                <a:close/>
              </a:path>
            </a:pathLst>
          </a:custGeom>
          <a:solidFill>
            <a:srgbClr val="393F6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2" name="îṥlïḍé"/>
          <p:cNvSpPr/>
          <p:nvPr/>
        </p:nvSpPr>
        <p:spPr bwMode="auto">
          <a:xfrm>
            <a:off x="2766583" y="3676834"/>
            <a:ext cx="208334" cy="32860"/>
          </a:xfrm>
          <a:custGeom>
            <a:avLst/>
            <a:gdLst>
              <a:gd name="T0" fmla="*/ 146 w 317"/>
              <a:gd name="T1" fmla="*/ 0 h 50"/>
              <a:gd name="T2" fmla="*/ 0 w 317"/>
              <a:gd name="T3" fmla="*/ 20 h 50"/>
              <a:gd name="T4" fmla="*/ 174 w 317"/>
              <a:gd name="T5" fmla="*/ 50 h 50"/>
              <a:gd name="T6" fmla="*/ 317 w 317"/>
              <a:gd name="T7" fmla="*/ 30 h 50"/>
              <a:gd name="T8" fmla="*/ 146 w 317"/>
              <a:gd name="T9" fmla="*/ 0 h 50"/>
            </a:gdLst>
            <a:ahLst/>
            <a:cxnLst>
              <a:cxn ang="0">
                <a:pos x="T0" y="T1"/>
              </a:cxn>
              <a:cxn ang="0">
                <a:pos x="T2" y="T3"/>
              </a:cxn>
              <a:cxn ang="0">
                <a:pos x="T4" y="T5"/>
              </a:cxn>
              <a:cxn ang="0">
                <a:pos x="T6" y="T7"/>
              </a:cxn>
              <a:cxn ang="0">
                <a:pos x="T8" y="T9"/>
              </a:cxn>
            </a:cxnLst>
            <a:rect l="0" t="0" r="r" b="b"/>
            <a:pathLst>
              <a:path w="317" h="50">
                <a:moveTo>
                  <a:pt x="146" y="0"/>
                </a:moveTo>
                <a:lnTo>
                  <a:pt x="0" y="20"/>
                </a:lnTo>
                <a:lnTo>
                  <a:pt x="174" y="50"/>
                </a:lnTo>
                <a:lnTo>
                  <a:pt x="317" y="30"/>
                </a:lnTo>
                <a:lnTo>
                  <a:pt x="1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3" name="iṥḷîḑe"/>
          <p:cNvSpPr/>
          <p:nvPr/>
        </p:nvSpPr>
        <p:spPr bwMode="auto">
          <a:xfrm>
            <a:off x="3922605" y="3536849"/>
            <a:ext cx="8544" cy="2629"/>
          </a:xfrm>
          <a:custGeom>
            <a:avLst/>
            <a:gdLst>
              <a:gd name="T0" fmla="*/ 9 w 9"/>
              <a:gd name="T1" fmla="*/ 0 h 3"/>
              <a:gd name="T2" fmla="*/ 0 w 9"/>
              <a:gd name="T3" fmla="*/ 1 h 3"/>
              <a:gd name="T4" fmla="*/ 7 w 9"/>
              <a:gd name="T5" fmla="*/ 3 h 3"/>
              <a:gd name="T6" fmla="*/ 9 w 9"/>
              <a:gd name="T7" fmla="*/ 0 h 3"/>
            </a:gdLst>
            <a:ahLst/>
            <a:cxnLst>
              <a:cxn ang="0">
                <a:pos x="T0" y="T1"/>
              </a:cxn>
              <a:cxn ang="0">
                <a:pos x="T2" y="T3"/>
              </a:cxn>
              <a:cxn ang="0">
                <a:pos x="T4" y="T5"/>
              </a:cxn>
              <a:cxn ang="0">
                <a:pos x="T6" y="T7"/>
              </a:cxn>
            </a:cxnLst>
            <a:rect l="0" t="0" r="r" b="b"/>
            <a:pathLst>
              <a:path w="9" h="3">
                <a:moveTo>
                  <a:pt x="9" y="0"/>
                </a:moveTo>
                <a:cubicBezTo>
                  <a:pt x="0" y="1"/>
                  <a:pt x="0" y="1"/>
                  <a:pt x="0" y="1"/>
                </a:cubicBezTo>
                <a:cubicBezTo>
                  <a:pt x="7" y="3"/>
                  <a:pt x="7" y="3"/>
                  <a:pt x="7" y="3"/>
                </a:cubicBezTo>
                <a:cubicBezTo>
                  <a:pt x="8" y="2"/>
                  <a:pt x="8" y="1"/>
                  <a:pt x="9" y="0"/>
                </a:cubicBezTo>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4" name="ïśḻîḍê"/>
          <p:cNvSpPr/>
          <p:nvPr/>
        </p:nvSpPr>
        <p:spPr bwMode="auto">
          <a:xfrm>
            <a:off x="3739902" y="3553280"/>
            <a:ext cx="145242" cy="23659"/>
          </a:xfrm>
          <a:custGeom>
            <a:avLst/>
            <a:gdLst>
              <a:gd name="T0" fmla="*/ 68 w 155"/>
              <a:gd name="T1" fmla="*/ 0 h 25"/>
              <a:gd name="T2" fmla="*/ 0 w 155"/>
              <a:gd name="T3" fmla="*/ 9 h 25"/>
              <a:gd name="T4" fmla="*/ 90 w 155"/>
              <a:gd name="T5" fmla="*/ 25 h 25"/>
              <a:gd name="T6" fmla="*/ 151 w 155"/>
              <a:gd name="T7" fmla="*/ 16 h 25"/>
              <a:gd name="T8" fmla="*/ 155 w 155"/>
              <a:gd name="T9" fmla="*/ 15 h 25"/>
              <a:gd name="T10" fmla="*/ 68 w 155"/>
              <a:gd name="T11" fmla="*/ 0 h 25"/>
            </a:gdLst>
            <a:ahLst/>
            <a:cxnLst>
              <a:cxn ang="0">
                <a:pos x="T0" y="T1"/>
              </a:cxn>
              <a:cxn ang="0">
                <a:pos x="T2" y="T3"/>
              </a:cxn>
              <a:cxn ang="0">
                <a:pos x="T4" y="T5"/>
              </a:cxn>
              <a:cxn ang="0">
                <a:pos x="T6" y="T7"/>
              </a:cxn>
              <a:cxn ang="0">
                <a:pos x="T8" y="T9"/>
              </a:cxn>
              <a:cxn ang="0">
                <a:pos x="T10" y="T11"/>
              </a:cxn>
            </a:cxnLst>
            <a:rect l="0" t="0" r="r" b="b"/>
            <a:pathLst>
              <a:path w="155" h="25">
                <a:moveTo>
                  <a:pt x="68" y="0"/>
                </a:moveTo>
                <a:cubicBezTo>
                  <a:pt x="0" y="9"/>
                  <a:pt x="0" y="9"/>
                  <a:pt x="0" y="9"/>
                </a:cubicBezTo>
                <a:cubicBezTo>
                  <a:pt x="90" y="25"/>
                  <a:pt x="90" y="25"/>
                  <a:pt x="90" y="25"/>
                </a:cubicBezTo>
                <a:cubicBezTo>
                  <a:pt x="151" y="16"/>
                  <a:pt x="151" y="16"/>
                  <a:pt x="151" y="16"/>
                </a:cubicBezTo>
                <a:cubicBezTo>
                  <a:pt x="152" y="16"/>
                  <a:pt x="154" y="16"/>
                  <a:pt x="155" y="15"/>
                </a:cubicBezTo>
                <a:cubicBezTo>
                  <a:pt x="68" y="0"/>
                  <a:pt x="68" y="0"/>
                  <a:pt x="68" y="0"/>
                </a:cubicBezTo>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5" name="işḷïde"/>
          <p:cNvSpPr/>
          <p:nvPr/>
        </p:nvSpPr>
        <p:spPr bwMode="auto">
          <a:xfrm>
            <a:off x="3556542" y="3578253"/>
            <a:ext cx="151814" cy="23002"/>
          </a:xfrm>
          <a:custGeom>
            <a:avLst/>
            <a:gdLst>
              <a:gd name="T0" fmla="*/ 97 w 231"/>
              <a:gd name="T1" fmla="*/ 0 h 35"/>
              <a:gd name="T2" fmla="*/ 0 w 231"/>
              <a:gd name="T3" fmla="*/ 12 h 35"/>
              <a:gd name="T4" fmla="*/ 136 w 231"/>
              <a:gd name="T5" fmla="*/ 35 h 35"/>
              <a:gd name="T6" fmla="*/ 231 w 231"/>
              <a:gd name="T7" fmla="*/ 22 h 35"/>
              <a:gd name="T8" fmla="*/ 97 w 231"/>
              <a:gd name="T9" fmla="*/ 0 h 35"/>
            </a:gdLst>
            <a:ahLst/>
            <a:cxnLst>
              <a:cxn ang="0">
                <a:pos x="T0" y="T1"/>
              </a:cxn>
              <a:cxn ang="0">
                <a:pos x="T2" y="T3"/>
              </a:cxn>
              <a:cxn ang="0">
                <a:pos x="T4" y="T5"/>
              </a:cxn>
              <a:cxn ang="0">
                <a:pos x="T6" y="T7"/>
              </a:cxn>
              <a:cxn ang="0">
                <a:pos x="T8" y="T9"/>
              </a:cxn>
            </a:cxnLst>
            <a:rect l="0" t="0" r="r" b="b"/>
            <a:pathLst>
              <a:path w="231" h="35">
                <a:moveTo>
                  <a:pt x="97" y="0"/>
                </a:moveTo>
                <a:lnTo>
                  <a:pt x="0" y="12"/>
                </a:lnTo>
                <a:lnTo>
                  <a:pt x="136" y="35"/>
                </a:lnTo>
                <a:lnTo>
                  <a:pt x="231" y="22"/>
                </a:lnTo>
                <a:lnTo>
                  <a:pt x="97" y="0"/>
                </a:lnTo>
                <a:close/>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6" name="îṩḷiďê"/>
          <p:cNvSpPr/>
          <p:nvPr/>
        </p:nvSpPr>
        <p:spPr bwMode="auto">
          <a:xfrm>
            <a:off x="3556542" y="3578253"/>
            <a:ext cx="151814" cy="23002"/>
          </a:xfrm>
          <a:custGeom>
            <a:avLst/>
            <a:gdLst>
              <a:gd name="T0" fmla="*/ 97 w 231"/>
              <a:gd name="T1" fmla="*/ 0 h 35"/>
              <a:gd name="T2" fmla="*/ 0 w 231"/>
              <a:gd name="T3" fmla="*/ 12 h 35"/>
              <a:gd name="T4" fmla="*/ 136 w 231"/>
              <a:gd name="T5" fmla="*/ 35 h 35"/>
              <a:gd name="T6" fmla="*/ 231 w 231"/>
              <a:gd name="T7" fmla="*/ 22 h 35"/>
              <a:gd name="T8" fmla="*/ 97 w 231"/>
              <a:gd name="T9" fmla="*/ 0 h 35"/>
            </a:gdLst>
            <a:ahLst/>
            <a:cxnLst>
              <a:cxn ang="0">
                <a:pos x="T0" y="T1"/>
              </a:cxn>
              <a:cxn ang="0">
                <a:pos x="T2" y="T3"/>
              </a:cxn>
              <a:cxn ang="0">
                <a:pos x="T4" y="T5"/>
              </a:cxn>
              <a:cxn ang="0">
                <a:pos x="T6" y="T7"/>
              </a:cxn>
              <a:cxn ang="0">
                <a:pos x="T8" y="T9"/>
              </a:cxn>
            </a:cxnLst>
            <a:rect l="0" t="0" r="r" b="b"/>
            <a:pathLst>
              <a:path w="231" h="35">
                <a:moveTo>
                  <a:pt x="97" y="0"/>
                </a:moveTo>
                <a:lnTo>
                  <a:pt x="0" y="12"/>
                </a:lnTo>
                <a:lnTo>
                  <a:pt x="136" y="35"/>
                </a:lnTo>
                <a:lnTo>
                  <a:pt x="231" y="22"/>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7" name="îşľíḑè"/>
          <p:cNvSpPr/>
          <p:nvPr/>
        </p:nvSpPr>
        <p:spPr bwMode="auto">
          <a:xfrm>
            <a:off x="1761061" y="3176044"/>
            <a:ext cx="38118" cy="45347"/>
          </a:xfrm>
          <a:custGeom>
            <a:avLst/>
            <a:gdLst>
              <a:gd name="T0" fmla="*/ 0 w 58"/>
              <a:gd name="T1" fmla="*/ 0 h 69"/>
              <a:gd name="T2" fmla="*/ 8 w 58"/>
              <a:gd name="T3" fmla="*/ 65 h 69"/>
              <a:gd name="T4" fmla="*/ 58 w 58"/>
              <a:gd name="T5" fmla="*/ 69 h 69"/>
              <a:gd name="T6" fmla="*/ 51 w 58"/>
              <a:gd name="T7" fmla="*/ 5 h 69"/>
              <a:gd name="T8" fmla="*/ 0 w 58"/>
              <a:gd name="T9" fmla="*/ 0 h 69"/>
            </a:gdLst>
            <a:ahLst/>
            <a:cxnLst>
              <a:cxn ang="0">
                <a:pos x="T0" y="T1"/>
              </a:cxn>
              <a:cxn ang="0">
                <a:pos x="T2" y="T3"/>
              </a:cxn>
              <a:cxn ang="0">
                <a:pos x="T4" y="T5"/>
              </a:cxn>
              <a:cxn ang="0">
                <a:pos x="T6" y="T7"/>
              </a:cxn>
              <a:cxn ang="0">
                <a:pos x="T8" y="T9"/>
              </a:cxn>
            </a:cxnLst>
            <a:rect l="0" t="0" r="r" b="b"/>
            <a:pathLst>
              <a:path w="58" h="69">
                <a:moveTo>
                  <a:pt x="0" y="0"/>
                </a:moveTo>
                <a:lnTo>
                  <a:pt x="8" y="65"/>
                </a:lnTo>
                <a:lnTo>
                  <a:pt x="58" y="69"/>
                </a:lnTo>
                <a:lnTo>
                  <a:pt x="51" y="5"/>
                </a:lnTo>
                <a:lnTo>
                  <a:pt x="0" y="0"/>
                </a:lnTo>
                <a:close/>
              </a:path>
            </a:pathLst>
          </a:custGeom>
          <a:solidFill>
            <a:srgbClr val="6377A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8" name="îSḷïḍé"/>
          <p:cNvSpPr/>
          <p:nvPr/>
        </p:nvSpPr>
        <p:spPr bwMode="auto">
          <a:xfrm>
            <a:off x="1761061" y="3176044"/>
            <a:ext cx="38118" cy="45347"/>
          </a:xfrm>
          <a:custGeom>
            <a:avLst/>
            <a:gdLst>
              <a:gd name="T0" fmla="*/ 0 w 58"/>
              <a:gd name="T1" fmla="*/ 0 h 69"/>
              <a:gd name="T2" fmla="*/ 8 w 58"/>
              <a:gd name="T3" fmla="*/ 65 h 69"/>
              <a:gd name="T4" fmla="*/ 58 w 58"/>
              <a:gd name="T5" fmla="*/ 69 h 69"/>
              <a:gd name="T6" fmla="*/ 51 w 58"/>
              <a:gd name="T7" fmla="*/ 5 h 69"/>
              <a:gd name="T8" fmla="*/ 0 w 58"/>
              <a:gd name="T9" fmla="*/ 0 h 69"/>
            </a:gdLst>
            <a:ahLst/>
            <a:cxnLst>
              <a:cxn ang="0">
                <a:pos x="T0" y="T1"/>
              </a:cxn>
              <a:cxn ang="0">
                <a:pos x="T2" y="T3"/>
              </a:cxn>
              <a:cxn ang="0">
                <a:pos x="T4" y="T5"/>
              </a:cxn>
              <a:cxn ang="0">
                <a:pos x="T6" y="T7"/>
              </a:cxn>
              <a:cxn ang="0">
                <a:pos x="T8" y="T9"/>
              </a:cxn>
            </a:cxnLst>
            <a:rect l="0" t="0" r="r" b="b"/>
            <a:pathLst>
              <a:path w="58" h="69">
                <a:moveTo>
                  <a:pt x="0" y="0"/>
                </a:moveTo>
                <a:lnTo>
                  <a:pt x="8" y="65"/>
                </a:lnTo>
                <a:lnTo>
                  <a:pt x="58" y="69"/>
                </a:lnTo>
                <a:lnTo>
                  <a:pt x="51"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89" name="ïSľïďé"/>
          <p:cNvSpPr/>
          <p:nvPr/>
        </p:nvSpPr>
        <p:spPr bwMode="auto">
          <a:xfrm>
            <a:off x="1663138" y="2449177"/>
            <a:ext cx="131441" cy="730154"/>
          </a:xfrm>
          <a:custGeom>
            <a:avLst/>
            <a:gdLst>
              <a:gd name="T0" fmla="*/ 37 w 140"/>
              <a:gd name="T1" fmla="*/ 0 h 780"/>
              <a:gd name="T2" fmla="*/ 5 w 140"/>
              <a:gd name="T3" fmla="*/ 73 h 780"/>
              <a:gd name="T4" fmla="*/ 104 w 140"/>
              <a:gd name="T5" fmla="*/ 777 h 780"/>
              <a:gd name="T6" fmla="*/ 140 w 140"/>
              <a:gd name="T7" fmla="*/ 780 h 780"/>
              <a:gd name="T8" fmla="*/ 37 w 140"/>
              <a:gd name="T9" fmla="*/ 0 h 780"/>
            </a:gdLst>
            <a:ahLst/>
            <a:cxnLst>
              <a:cxn ang="0">
                <a:pos x="T0" y="T1"/>
              </a:cxn>
              <a:cxn ang="0">
                <a:pos x="T2" y="T3"/>
              </a:cxn>
              <a:cxn ang="0">
                <a:pos x="T4" y="T5"/>
              </a:cxn>
              <a:cxn ang="0">
                <a:pos x="T6" y="T7"/>
              </a:cxn>
              <a:cxn ang="0">
                <a:pos x="T8" y="T9"/>
              </a:cxn>
            </a:cxnLst>
            <a:rect l="0" t="0" r="r" b="b"/>
            <a:pathLst>
              <a:path w="140" h="780">
                <a:moveTo>
                  <a:pt x="37" y="0"/>
                </a:moveTo>
                <a:cubicBezTo>
                  <a:pt x="14" y="16"/>
                  <a:pt x="0" y="44"/>
                  <a:pt x="5" y="73"/>
                </a:cubicBezTo>
                <a:cubicBezTo>
                  <a:pt x="104" y="777"/>
                  <a:pt x="104" y="777"/>
                  <a:pt x="104" y="777"/>
                </a:cubicBezTo>
                <a:cubicBezTo>
                  <a:pt x="140" y="780"/>
                  <a:pt x="140" y="780"/>
                  <a:pt x="140" y="780"/>
                </a:cubicBezTo>
                <a:cubicBezTo>
                  <a:pt x="37" y="0"/>
                  <a:pt x="37" y="0"/>
                  <a:pt x="37" y="0"/>
                </a:cubicBezTo>
              </a:path>
            </a:pathLst>
          </a:custGeom>
          <a:solidFill>
            <a:srgbClr val="9DACC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0" name="î$ļïḍê"/>
          <p:cNvSpPr/>
          <p:nvPr/>
        </p:nvSpPr>
        <p:spPr bwMode="auto">
          <a:xfrm>
            <a:off x="1702570" y="2096259"/>
            <a:ext cx="2300213" cy="1694271"/>
          </a:xfrm>
          <a:custGeom>
            <a:avLst/>
            <a:gdLst>
              <a:gd name="T0" fmla="*/ 2448 w 2453"/>
              <a:gd name="T1" fmla="*/ 1442 h 1810"/>
              <a:gd name="T2" fmla="*/ 2382 w 2453"/>
              <a:gd name="T3" fmla="*/ 1527 h 1810"/>
              <a:gd name="T4" fmla="*/ 271 w 2453"/>
              <a:gd name="T5" fmla="*/ 1805 h 1810"/>
              <a:gd name="T6" fmla="*/ 185 w 2453"/>
              <a:gd name="T7" fmla="*/ 1739 h 1810"/>
              <a:gd name="T8" fmla="*/ 5 w 2453"/>
              <a:gd name="T9" fmla="*/ 369 h 1810"/>
              <a:gd name="T10" fmla="*/ 71 w 2453"/>
              <a:gd name="T11" fmla="*/ 283 h 1810"/>
              <a:gd name="T12" fmla="*/ 2182 w 2453"/>
              <a:gd name="T13" fmla="*/ 5 h 1810"/>
              <a:gd name="T14" fmla="*/ 2268 w 2453"/>
              <a:gd name="T15" fmla="*/ 71 h 1810"/>
              <a:gd name="T16" fmla="*/ 2448 w 2453"/>
              <a:gd name="T17" fmla="*/ 1442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3" h="1810">
                <a:moveTo>
                  <a:pt x="2448" y="1442"/>
                </a:moveTo>
                <a:cubicBezTo>
                  <a:pt x="2453" y="1483"/>
                  <a:pt x="2424" y="1522"/>
                  <a:pt x="2382" y="1527"/>
                </a:cubicBezTo>
                <a:cubicBezTo>
                  <a:pt x="271" y="1805"/>
                  <a:pt x="271" y="1805"/>
                  <a:pt x="271" y="1805"/>
                </a:cubicBezTo>
                <a:cubicBezTo>
                  <a:pt x="229" y="1810"/>
                  <a:pt x="191" y="1781"/>
                  <a:pt x="185" y="1739"/>
                </a:cubicBezTo>
                <a:cubicBezTo>
                  <a:pt x="5" y="369"/>
                  <a:pt x="5" y="369"/>
                  <a:pt x="5" y="369"/>
                </a:cubicBezTo>
                <a:cubicBezTo>
                  <a:pt x="0" y="327"/>
                  <a:pt x="29" y="288"/>
                  <a:pt x="71" y="283"/>
                </a:cubicBezTo>
                <a:cubicBezTo>
                  <a:pt x="2182" y="5"/>
                  <a:pt x="2182" y="5"/>
                  <a:pt x="2182" y="5"/>
                </a:cubicBezTo>
                <a:cubicBezTo>
                  <a:pt x="2224" y="0"/>
                  <a:pt x="2262" y="29"/>
                  <a:pt x="2268" y="71"/>
                </a:cubicBezTo>
                <a:cubicBezTo>
                  <a:pt x="2448" y="1442"/>
                  <a:pt x="2448" y="1442"/>
                  <a:pt x="2448" y="1442"/>
                </a:cubicBezTo>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1" name="íṧľidê"/>
          <p:cNvSpPr/>
          <p:nvPr/>
        </p:nvSpPr>
        <p:spPr bwMode="auto">
          <a:xfrm>
            <a:off x="1717686" y="2111374"/>
            <a:ext cx="2272611" cy="1664040"/>
          </a:xfrm>
          <a:custGeom>
            <a:avLst/>
            <a:gdLst>
              <a:gd name="T0" fmla="*/ 2290 w 2424"/>
              <a:gd name="T1" fmla="*/ 551 h 1778"/>
              <a:gd name="T2" fmla="*/ 2406 w 2424"/>
              <a:gd name="T3" fmla="*/ 1429 h 1778"/>
              <a:gd name="T4" fmla="*/ 2396 w 2424"/>
              <a:gd name="T5" fmla="*/ 1466 h 1778"/>
              <a:gd name="T6" fmla="*/ 2363 w 2424"/>
              <a:gd name="T7" fmla="*/ 1485 h 1778"/>
              <a:gd name="T8" fmla="*/ 1057 w 2424"/>
              <a:gd name="T9" fmla="*/ 1657 h 1778"/>
              <a:gd name="T10" fmla="*/ 1053 w 2424"/>
              <a:gd name="T11" fmla="*/ 1672 h 1778"/>
              <a:gd name="T12" fmla="*/ 2365 w 2424"/>
              <a:gd name="T13" fmla="*/ 1500 h 1778"/>
              <a:gd name="T14" fmla="*/ 2405 w 2424"/>
              <a:gd name="T15" fmla="*/ 1478 h 1778"/>
              <a:gd name="T16" fmla="*/ 2421 w 2424"/>
              <a:gd name="T17" fmla="*/ 1436 h 1778"/>
              <a:gd name="T18" fmla="*/ 2421 w 2424"/>
              <a:gd name="T19" fmla="*/ 1427 h 1778"/>
              <a:gd name="T20" fmla="*/ 2424 w 2424"/>
              <a:gd name="T21" fmla="*/ 1426 h 1778"/>
              <a:gd name="T22" fmla="*/ 2424 w 2424"/>
              <a:gd name="T23" fmla="*/ 1426 h 1778"/>
              <a:gd name="T24" fmla="*/ 2421 w 2424"/>
              <a:gd name="T25" fmla="*/ 1427 h 1778"/>
              <a:gd name="T26" fmla="*/ 2306 w 2424"/>
              <a:gd name="T27" fmla="*/ 557 h 1778"/>
              <a:gd name="T28" fmla="*/ 2290 w 2424"/>
              <a:gd name="T29" fmla="*/ 551 h 1778"/>
              <a:gd name="T30" fmla="*/ 789 w 2424"/>
              <a:gd name="T31" fmla="*/ 182 h 1778"/>
              <a:gd name="T32" fmla="*/ 57 w 2424"/>
              <a:gd name="T33" fmla="*/ 278 h 1778"/>
              <a:gd name="T34" fmla="*/ 16 w 2424"/>
              <a:gd name="T35" fmla="*/ 300 h 1778"/>
              <a:gd name="T36" fmla="*/ 0 w 2424"/>
              <a:gd name="T37" fmla="*/ 343 h 1778"/>
              <a:gd name="T38" fmla="*/ 1 w 2424"/>
              <a:gd name="T39" fmla="*/ 351 h 1778"/>
              <a:gd name="T40" fmla="*/ 181 w 2424"/>
              <a:gd name="T41" fmla="*/ 1721 h 1778"/>
              <a:gd name="T42" fmla="*/ 202 w 2424"/>
              <a:gd name="T43" fmla="*/ 1762 h 1778"/>
              <a:gd name="T44" fmla="*/ 245 w 2424"/>
              <a:gd name="T45" fmla="*/ 1778 h 1778"/>
              <a:gd name="T46" fmla="*/ 254 w 2424"/>
              <a:gd name="T47" fmla="*/ 1777 h 1778"/>
              <a:gd name="T48" fmla="*/ 456 w 2424"/>
              <a:gd name="T49" fmla="*/ 1751 h 1778"/>
              <a:gd name="T50" fmla="*/ 459 w 2424"/>
              <a:gd name="T51" fmla="*/ 1735 h 1778"/>
              <a:gd name="T52" fmla="*/ 252 w 2424"/>
              <a:gd name="T53" fmla="*/ 1762 h 1778"/>
              <a:gd name="T54" fmla="*/ 245 w 2424"/>
              <a:gd name="T55" fmla="*/ 1763 h 1778"/>
              <a:gd name="T56" fmla="*/ 196 w 2424"/>
              <a:gd name="T57" fmla="*/ 1719 h 1778"/>
              <a:gd name="T58" fmla="*/ 15 w 2424"/>
              <a:gd name="T59" fmla="*/ 349 h 1778"/>
              <a:gd name="T60" fmla="*/ 58 w 2424"/>
              <a:gd name="T61" fmla="*/ 293 h 1778"/>
              <a:gd name="T62" fmla="*/ 786 w 2424"/>
              <a:gd name="T63" fmla="*/ 198 h 1778"/>
              <a:gd name="T64" fmla="*/ 789 w 2424"/>
              <a:gd name="T65" fmla="*/ 182 h 1778"/>
              <a:gd name="T66" fmla="*/ 2176 w 2424"/>
              <a:gd name="T67" fmla="*/ 0 h 1778"/>
              <a:gd name="T68" fmla="*/ 2168 w 2424"/>
              <a:gd name="T69" fmla="*/ 1 h 1778"/>
              <a:gd name="T70" fmla="*/ 1387 w 2424"/>
              <a:gd name="T71" fmla="*/ 103 h 1778"/>
              <a:gd name="T72" fmla="*/ 1384 w 2424"/>
              <a:gd name="T73" fmla="*/ 119 h 1778"/>
              <a:gd name="T74" fmla="*/ 2170 w 2424"/>
              <a:gd name="T75" fmla="*/ 16 h 1778"/>
              <a:gd name="T76" fmla="*/ 2176 w 2424"/>
              <a:gd name="T77" fmla="*/ 15 h 1778"/>
              <a:gd name="T78" fmla="*/ 2226 w 2424"/>
              <a:gd name="T79" fmla="*/ 59 h 1778"/>
              <a:gd name="T80" fmla="*/ 2284 w 2424"/>
              <a:gd name="T81" fmla="*/ 505 h 1778"/>
              <a:gd name="T82" fmla="*/ 2300 w 2424"/>
              <a:gd name="T83" fmla="*/ 512 h 1778"/>
              <a:gd name="T84" fmla="*/ 2241 w 2424"/>
              <a:gd name="T85" fmla="*/ 57 h 1778"/>
              <a:gd name="T86" fmla="*/ 2219 w 2424"/>
              <a:gd name="T87" fmla="*/ 16 h 1778"/>
              <a:gd name="T88" fmla="*/ 2176 w 2424"/>
              <a:gd name="T89" fmla="*/ 0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4" h="1778">
                <a:moveTo>
                  <a:pt x="2290" y="551"/>
                </a:moveTo>
                <a:cubicBezTo>
                  <a:pt x="2406" y="1429"/>
                  <a:pt x="2406" y="1429"/>
                  <a:pt x="2406" y="1429"/>
                </a:cubicBezTo>
                <a:cubicBezTo>
                  <a:pt x="2407" y="1442"/>
                  <a:pt x="2404" y="1455"/>
                  <a:pt x="2396" y="1466"/>
                </a:cubicBezTo>
                <a:cubicBezTo>
                  <a:pt x="2388" y="1476"/>
                  <a:pt x="2376" y="1483"/>
                  <a:pt x="2363" y="1485"/>
                </a:cubicBezTo>
                <a:cubicBezTo>
                  <a:pt x="1057" y="1657"/>
                  <a:pt x="1057" y="1657"/>
                  <a:pt x="1057" y="1657"/>
                </a:cubicBezTo>
                <a:cubicBezTo>
                  <a:pt x="1053" y="1672"/>
                  <a:pt x="1053" y="1672"/>
                  <a:pt x="1053" y="1672"/>
                </a:cubicBezTo>
                <a:cubicBezTo>
                  <a:pt x="2365" y="1500"/>
                  <a:pt x="2365" y="1500"/>
                  <a:pt x="2365" y="1500"/>
                </a:cubicBezTo>
                <a:cubicBezTo>
                  <a:pt x="2381" y="1498"/>
                  <a:pt x="2395" y="1490"/>
                  <a:pt x="2405" y="1478"/>
                </a:cubicBezTo>
                <a:cubicBezTo>
                  <a:pt x="2415" y="1467"/>
                  <a:pt x="2421" y="1452"/>
                  <a:pt x="2421" y="1436"/>
                </a:cubicBezTo>
                <a:cubicBezTo>
                  <a:pt x="2421" y="1433"/>
                  <a:pt x="2421" y="1430"/>
                  <a:pt x="2421" y="1427"/>
                </a:cubicBezTo>
                <a:cubicBezTo>
                  <a:pt x="2424" y="1426"/>
                  <a:pt x="2424" y="1426"/>
                  <a:pt x="2424" y="1426"/>
                </a:cubicBezTo>
                <a:cubicBezTo>
                  <a:pt x="2424" y="1426"/>
                  <a:pt x="2424" y="1426"/>
                  <a:pt x="2424" y="1426"/>
                </a:cubicBezTo>
                <a:cubicBezTo>
                  <a:pt x="2421" y="1427"/>
                  <a:pt x="2421" y="1427"/>
                  <a:pt x="2421" y="1427"/>
                </a:cubicBezTo>
                <a:cubicBezTo>
                  <a:pt x="2306" y="557"/>
                  <a:pt x="2306" y="557"/>
                  <a:pt x="2306" y="557"/>
                </a:cubicBezTo>
                <a:cubicBezTo>
                  <a:pt x="2290" y="551"/>
                  <a:pt x="2290" y="551"/>
                  <a:pt x="2290" y="551"/>
                </a:cubicBezTo>
                <a:moveTo>
                  <a:pt x="789" y="182"/>
                </a:moveTo>
                <a:cubicBezTo>
                  <a:pt x="57" y="278"/>
                  <a:pt x="57" y="278"/>
                  <a:pt x="57" y="278"/>
                </a:cubicBezTo>
                <a:cubicBezTo>
                  <a:pt x="40" y="280"/>
                  <a:pt x="26" y="288"/>
                  <a:pt x="16" y="300"/>
                </a:cubicBezTo>
                <a:cubicBezTo>
                  <a:pt x="6" y="312"/>
                  <a:pt x="0" y="327"/>
                  <a:pt x="0" y="343"/>
                </a:cubicBezTo>
                <a:cubicBezTo>
                  <a:pt x="0" y="345"/>
                  <a:pt x="0" y="348"/>
                  <a:pt x="1" y="351"/>
                </a:cubicBezTo>
                <a:cubicBezTo>
                  <a:pt x="181" y="1721"/>
                  <a:pt x="181" y="1721"/>
                  <a:pt x="181" y="1721"/>
                </a:cubicBezTo>
                <a:cubicBezTo>
                  <a:pt x="183" y="1738"/>
                  <a:pt x="191" y="1752"/>
                  <a:pt x="202" y="1762"/>
                </a:cubicBezTo>
                <a:cubicBezTo>
                  <a:pt x="214" y="1772"/>
                  <a:pt x="229" y="1778"/>
                  <a:pt x="245" y="1778"/>
                </a:cubicBezTo>
                <a:cubicBezTo>
                  <a:pt x="248" y="1778"/>
                  <a:pt x="251" y="1778"/>
                  <a:pt x="254" y="1777"/>
                </a:cubicBezTo>
                <a:cubicBezTo>
                  <a:pt x="456" y="1751"/>
                  <a:pt x="456" y="1751"/>
                  <a:pt x="456" y="1751"/>
                </a:cubicBezTo>
                <a:cubicBezTo>
                  <a:pt x="459" y="1735"/>
                  <a:pt x="459" y="1735"/>
                  <a:pt x="459" y="1735"/>
                </a:cubicBezTo>
                <a:cubicBezTo>
                  <a:pt x="252" y="1762"/>
                  <a:pt x="252" y="1762"/>
                  <a:pt x="252" y="1762"/>
                </a:cubicBezTo>
                <a:cubicBezTo>
                  <a:pt x="249" y="1763"/>
                  <a:pt x="247" y="1763"/>
                  <a:pt x="245" y="1763"/>
                </a:cubicBezTo>
                <a:cubicBezTo>
                  <a:pt x="220" y="1763"/>
                  <a:pt x="199" y="1744"/>
                  <a:pt x="196" y="1719"/>
                </a:cubicBezTo>
                <a:cubicBezTo>
                  <a:pt x="15" y="349"/>
                  <a:pt x="15" y="349"/>
                  <a:pt x="15" y="349"/>
                </a:cubicBezTo>
                <a:cubicBezTo>
                  <a:pt x="12" y="322"/>
                  <a:pt x="31" y="297"/>
                  <a:pt x="58" y="293"/>
                </a:cubicBezTo>
                <a:cubicBezTo>
                  <a:pt x="786" y="198"/>
                  <a:pt x="786" y="198"/>
                  <a:pt x="786" y="198"/>
                </a:cubicBezTo>
                <a:cubicBezTo>
                  <a:pt x="789" y="182"/>
                  <a:pt x="789" y="182"/>
                  <a:pt x="789" y="182"/>
                </a:cubicBezTo>
                <a:moveTo>
                  <a:pt x="2176" y="0"/>
                </a:moveTo>
                <a:cubicBezTo>
                  <a:pt x="2173" y="0"/>
                  <a:pt x="2170" y="0"/>
                  <a:pt x="2168" y="1"/>
                </a:cubicBezTo>
                <a:cubicBezTo>
                  <a:pt x="1387" y="103"/>
                  <a:pt x="1387" y="103"/>
                  <a:pt x="1387" y="103"/>
                </a:cubicBezTo>
                <a:cubicBezTo>
                  <a:pt x="1384" y="119"/>
                  <a:pt x="1384" y="119"/>
                  <a:pt x="1384" y="119"/>
                </a:cubicBezTo>
                <a:cubicBezTo>
                  <a:pt x="2170" y="16"/>
                  <a:pt x="2170" y="16"/>
                  <a:pt x="2170" y="16"/>
                </a:cubicBezTo>
                <a:cubicBezTo>
                  <a:pt x="2172" y="15"/>
                  <a:pt x="2174" y="15"/>
                  <a:pt x="2176" y="15"/>
                </a:cubicBezTo>
                <a:cubicBezTo>
                  <a:pt x="2201" y="15"/>
                  <a:pt x="2222" y="34"/>
                  <a:pt x="2226" y="59"/>
                </a:cubicBezTo>
                <a:cubicBezTo>
                  <a:pt x="2284" y="505"/>
                  <a:pt x="2284" y="505"/>
                  <a:pt x="2284" y="505"/>
                </a:cubicBezTo>
                <a:cubicBezTo>
                  <a:pt x="2300" y="512"/>
                  <a:pt x="2300" y="512"/>
                  <a:pt x="2300" y="512"/>
                </a:cubicBezTo>
                <a:cubicBezTo>
                  <a:pt x="2241" y="57"/>
                  <a:pt x="2241" y="57"/>
                  <a:pt x="2241" y="57"/>
                </a:cubicBezTo>
                <a:cubicBezTo>
                  <a:pt x="2238" y="40"/>
                  <a:pt x="2230" y="26"/>
                  <a:pt x="2219" y="16"/>
                </a:cubicBezTo>
                <a:cubicBezTo>
                  <a:pt x="2207" y="6"/>
                  <a:pt x="2192" y="0"/>
                  <a:pt x="2176" y="0"/>
                </a:cubicBezTo>
              </a:path>
            </a:pathLst>
          </a:custGeom>
          <a:solidFill>
            <a:srgbClr val="373B4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2" name="ïSļïďé"/>
          <p:cNvSpPr/>
          <p:nvPr/>
        </p:nvSpPr>
        <p:spPr bwMode="auto">
          <a:xfrm>
            <a:off x="1695998" y="2089686"/>
            <a:ext cx="2313357" cy="1707415"/>
          </a:xfrm>
          <a:custGeom>
            <a:avLst/>
            <a:gdLst>
              <a:gd name="T0" fmla="*/ 2455 w 2467"/>
              <a:gd name="T1" fmla="*/ 1449 h 1824"/>
              <a:gd name="T2" fmla="*/ 2444 w 2467"/>
              <a:gd name="T3" fmla="*/ 1450 h 1824"/>
              <a:gd name="T4" fmla="*/ 2444 w 2467"/>
              <a:gd name="T5" fmla="*/ 1459 h 1824"/>
              <a:gd name="T6" fmla="*/ 2428 w 2467"/>
              <a:gd name="T7" fmla="*/ 1501 h 1824"/>
              <a:gd name="T8" fmla="*/ 2388 w 2467"/>
              <a:gd name="T9" fmla="*/ 1523 h 1824"/>
              <a:gd name="T10" fmla="*/ 277 w 2467"/>
              <a:gd name="T11" fmla="*/ 1800 h 1824"/>
              <a:gd name="T12" fmla="*/ 268 w 2467"/>
              <a:gd name="T13" fmla="*/ 1801 h 1824"/>
              <a:gd name="T14" fmla="*/ 225 w 2467"/>
              <a:gd name="T15" fmla="*/ 1785 h 1824"/>
              <a:gd name="T16" fmla="*/ 204 w 2467"/>
              <a:gd name="T17" fmla="*/ 1744 h 1824"/>
              <a:gd name="T18" fmla="*/ 24 w 2467"/>
              <a:gd name="T19" fmla="*/ 374 h 1824"/>
              <a:gd name="T20" fmla="*/ 23 w 2467"/>
              <a:gd name="T21" fmla="*/ 366 h 1824"/>
              <a:gd name="T22" fmla="*/ 39 w 2467"/>
              <a:gd name="T23" fmla="*/ 323 h 1824"/>
              <a:gd name="T24" fmla="*/ 80 w 2467"/>
              <a:gd name="T25" fmla="*/ 301 h 1824"/>
              <a:gd name="T26" fmla="*/ 2191 w 2467"/>
              <a:gd name="T27" fmla="*/ 24 h 1824"/>
              <a:gd name="T28" fmla="*/ 2199 w 2467"/>
              <a:gd name="T29" fmla="*/ 23 h 1824"/>
              <a:gd name="T30" fmla="*/ 2242 w 2467"/>
              <a:gd name="T31" fmla="*/ 39 h 1824"/>
              <a:gd name="T32" fmla="*/ 2264 w 2467"/>
              <a:gd name="T33" fmla="*/ 80 h 1824"/>
              <a:gd name="T34" fmla="*/ 2444 w 2467"/>
              <a:gd name="T35" fmla="*/ 1450 h 1824"/>
              <a:gd name="T36" fmla="*/ 2455 w 2467"/>
              <a:gd name="T37" fmla="*/ 1449 h 1824"/>
              <a:gd name="T38" fmla="*/ 2466 w 2467"/>
              <a:gd name="T39" fmla="*/ 1447 h 1824"/>
              <a:gd name="T40" fmla="*/ 2286 w 2467"/>
              <a:gd name="T41" fmla="*/ 77 h 1824"/>
              <a:gd name="T42" fmla="*/ 2257 w 2467"/>
              <a:gd name="T43" fmla="*/ 22 h 1824"/>
              <a:gd name="T44" fmla="*/ 2199 w 2467"/>
              <a:gd name="T45" fmla="*/ 0 h 1824"/>
              <a:gd name="T46" fmla="*/ 2188 w 2467"/>
              <a:gd name="T47" fmla="*/ 1 h 1824"/>
              <a:gd name="T48" fmla="*/ 77 w 2467"/>
              <a:gd name="T49" fmla="*/ 279 h 1824"/>
              <a:gd name="T50" fmla="*/ 22 w 2467"/>
              <a:gd name="T51" fmla="*/ 308 h 1824"/>
              <a:gd name="T52" fmla="*/ 0 w 2467"/>
              <a:gd name="T53" fmla="*/ 366 h 1824"/>
              <a:gd name="T54" fmla="*/ 1 w 2467"/>
              <a:gd name="T55" fmla="*/ 377 h 1824"/>
              <a:gd name="T56" fmla="*/ 181 w 2467"/>
              <a:gd name="T57" fmla="*/ 1747 h 1824"/>
              <a:gd name="T58" fmla="*/ 211 w 2467"/>
              <a:gd name="T59" fmla="*/ 1802 h 1824"/>
              <a:gd name="T60" fmla="*/ 268 w 2467"/>
              <a:gd name="T61" fmla="*/ 1824 h 1824"/>
              <a:gd name="T62" fmla="*/ 280 w 2467"/>
              <a:gd name="T63" fmla="*/ 1823 h 1824"/>
              <a:gd name="T64" fmla="*/ 2391 w 2467"/>
              <a:gd name="T65" fmla="*/ 1545 h 1824"/>
              <a:gd name="T66" fmla="*/ 2445 w 2467"/>
              <a:gd name="T67" fmla="*/ 1516 h 1824"/>
              <a:gd name="T68" fmla="*/ 2467 w 2467"/>
              <a:gd name="T69" fmla="*/ 1459 h 1824"/>
              <a:gd name="T70" fmla="*/ 2466 w 2467"/>
              <a:gd name="T71" fmla="*/ 1447 h 1824"/>
              <a:gd name="T72" fmla="*/ 2455 w 2467"/>
              <a:gd name="T73" fmla="*/ 1449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7" h="1824">
                <a:moveTo>
                  <a:pt x="2455" y="1449"/>
                </a:moveTo>
                <a:cubicBezTo>
                  <a:pt x="2444" y="1450"/>
                  <a:pt x="2444" y="1450"/>
                  <a:pt x="2444" y="1450"/>
                </a:cubicBezTo>
                <a:cubicBezTo>
                  <a:pt x="2444" y="1453"/>
                  <a:pt x="2444" y="1456"/>
                  <a:pt x="2444" y="1459"/>
                </a:cubicBezTo>
                <a:cubicBezTo>
                  <a:pt x="2444" y="1475"/>
                  <a:pt x="2438" y="1490"/>
                  <a:pt x="2428" y="1501"/>
                </a:cubicBezTo>
                <a:cubicBezTo>
                  <a:pt x="2418" y="1513"/>
                  <a:pt x="2404" y="1521"/>
                  <a:pt x="2388" y="1523"/>
                </a:cubicBezTo>
                <a:cubicBezTo>
                  <a:pt x="277" y="1800"/>
                  <a:pt x="277" y="1800"/>
                  <a:pt x="277" y="1800"/>
                </a:cubicBezTo>
                <a:cubicBezTo>
                  <a:pt x="274" y="1801"/>
                  <a:pt x="271" y="1801"/>
                  <a:pt x="268" y="1801"/>
                </a:cubicBezTo>
                <a:cubicBezTo>
                  <a:pt x="252" y="1801"/>
                  <a:pt x="237" y="1795"/>
                  <a:pt x="225" y="1785"/>
                </a:cubicBezTo>
                <a:cubicBezTo>
                  <a:pt x="214" y="1775"/>
                  <a:pt x="206" y="1761"/>
                  <a:pt x="204" y="1744"/>
                </a:cubicBezTo>
                <a:cubicBezTo>
                  <a:pt x="24" y="374"/>
                  <a:pt x="24" y="374"/>
                  <a:pt x="24" y="374"/>
                </a:cubicBezTo>
                <a:cubicBezTo>
                  <a:pt x="23" y="371"/>
                  <a:pt x="23" y="368"/>
                  <a:pt x="23" y="366"/>
                </a:cubicBezTo>
                <a:cubicBezTo>
                  <a:pt x="23" y="350"/>
                  <a:pt x="29" y="335"/>
                  <a:pt x="39" y="323"/>
                </a:cubicBezTo>
                <a:cubicBezTo>
                  <a:pt x="49" y="311"/>
                  <a:pt x="63" y="303"/>
                  <a:pt x="80" y="301"/>
                </a:cubicBezTo>
                <a:cubicBezTo>
                  <a:pt x="2191" y="24"/>
                  <a:pt x="2191" y="24"/>
                  <a:pt x="2191" y="24"/>
                </a:cubicBezTo>
                <a:cubicBezTo>
                  <a:pt x="2193" y="23"/>
                  <a:pt x="2196" y="23"/>
                  <a:pt x="2199" y="23"/>
                </a:cubicBezTo>
                <a:cubicBezTo>
                  <a:pt x="2215" y="23"/>
                  <a:pt x="2230" y="29"/>
                  <a:pt x="2242" y="39"/>
                </a:cubicBezTo>
                <a:cubicBezTo>
                  <a:pt x="2253" y="49"/>
                  <a:pt x="2261" y="63"/>
                  <a:pt x="2264" y="80"/>
                </a:cubicBezTo>
                <a:cubicBezTo>
                  <a:pt x="2444" y="1450"/>
                  <a:pt x="2444" y="1450"/>
                  <a:pt x="2444" y="1450"/>
                </a:cubicBezTo>
                <a:cubicBezTo>
                  <a:pt x="2455" y="1449"/>
                  <a:pt x="2455" y="1449"/>
                  <a:pt x="2455" y="1449"/>
                </a:cubicBezTo>
                <a:cubicBezTo>
                  <a:pt x="2466" y="1447"/>
                  <a:pt x="2466" y="1447"/>
                  <a:pt x="2466" y="1447"/>
                </a:cubicBezTo>
                <a:cubicBezTo>
                  <a:pt x="2286" y="77"/>
                  <a:pt x="2286" y="77"/>
                  <a:pt x="2286" y="77"/>
                </a:cubicBezTo>
                <a:cubicBezTo>
                  <a:pt x="2283" y="55"/>
                  <a:pt x="2272" y="36"/>
                  <a:pt x="2257" y="22"/>
                </a:cubicBezTo>
                <a:cubicBezTo>
                  <a:pt x="2241" y="9"/>
                  <a:pt x="2221" y="0"/>
                  <a:pt x="2199" y="0"/>
                </a:cubicBezTo>
                <a:cubicBezTo>
                  <a:pt x="2195" y="0"/>
                  <a:pt x="2192" y="1"/>
                  <a:pt x="2188" y="1"/>
                </a:cubicBezTo>
                <a:cubicBezTo>
                  <a:pt x="77" y="279"/>
                  <a:pt x="77" y="279"/>
                  <a:pt x="77" y="279"/>
                </a:cubicBezTo>
                <a:cubicBezTo>
                  <a:pt x="55" y="282"/>
                  <a:pt x="35" y="293"/>
                  <a:pt x="22" y="308"/>
                </a:cubicBezTo>
                <a:cubicBezTo>
                  <a:pt x="8" y="324"/>
                  <a:pt x="0" y="344"/>
                  <a:pt x="0" y="366"/>
                </a:cubicBezTo>
                <a:cubicBezTo>
                  <a:pt x="0" y="369"/>
                  <a:pt x="1" y="373"/>
                  <a:pt x="1" y="377"/>
                </a:cubicBezTo>
                <a:cubicBezTo>
                  <a:pt x="181" y="1747"/>
                  <a:pt x="181" y="1747"/>
                  <a:pt x="181" y="1747"/>
                </a:cubicBezTo>
                <a:cubicBezTo>
                  <a:pt x="184" y="1769"/>
                  <a:pt x="195" y="1789"/>
                  <a:pt x="211" y="1802"/>
                </a:cubicBezTo>
                <a:cubicBezTo>
                  <a:pt x="226" y="1816"/>
                  <a:pt x="246" y="1824"/>
                  <a:pt x="268" y="1824"/>
                </a:cubicBezTo>
                <a:cubicBezTo>
                  <a:pt x="272" y="1824"/>
                  <a:pt x="276" y="1823"/>
                  <a:pt x="280" y="1823"/>
                </a:cubicBezTo>
                <a:cubicBezTo>
                  <a:pt x="2391" y="1545"/>
                  <a:pt x="2391" y="1545"/>
                  <a:pt x="2391" y="1545"/>
                </a:cubicBezTo>
                <a:cubicBezTo>
                  <a:pt x="2413" y="1542"/>
                  <a:pt x="2432" y="1532"/>
                  <a:pt x="2445" y="1516"/>
                </a:cubicBezTo>
                <a:cubicBezTo>
                  <a:pt x="2459" y="1500"/>
                  <a:pt x="2467" y="1480"/>
                  <a:pt x="2467" y="1459"/>
                </a:cubicBezTo>
                <a:cubicBezTo>
                  <a:pt x="2467" y="1455"/>
                  <a:pt x="2467" y="1451"/>
                  <a:pt x="2466" y="1447"/>
                </a:cubicBezTo>
                <a:cubicBezTo>
                  <a:pt x="2455" y="1449"/>
                  <a:pt x="2455" y="1449"/>
                  <a:pt x="2455" y="1449"/>
                </a:cubicBezTo>
              </a:path>
            </a:pathLst>
          </a:custGeom>
          <a:solidFill>
            <a:srgbClr val="BFC9D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3" name="îṥḷîďè"/>
          <p:cNvSpPr/>
          <p:nvPr/>
        </p:nvSpPr>
        <p:spPr bwMode="auto">
          <a:xfrm>
            <a:off x="2462297" y="2248073"/>
            <a:ext cx="88066" cy="11173"/>
          </a:xfrm>
          <a:custGeom>
            <a:avLst/>
            <a:gdLst>
              <a:gd name="T0" fmla="*/ 134 w 134"/>
              <a:gd name="T1" fmla="*/ 0 h 17"/>
              <a:gd name="T2" fmla="*/ 1 w 134"/>
              <a:gd name="T3" fmla="*/ 17 h 17"/>
              <a:gd name="T4" fmla="*/ 0 w 134"/>
              <a:gd name="T5" fmla="*/ 17 h 17"/>
              <a:gd name="T6" fmla="*/ 134 w 134"/>
              <a:gd name="T7" fmla="*/ 0 h 17"/>
            </a:gdLst>
            <a:ahLst/>
            <a:cxnLst>
              <a:cxn ang="0">
                <a:pos x="T0" y="T1"/>
              </a:cxn>
              <a:cxn ang="0">
                <a:pos x="T2" y="T3"/>
              </a:cxn>
              <a:cxn ang="0">
                <a:pos x="T4" y="T5"/>
              </a:cxn>
              <a:cxn ang="0">
                <a:pos x="T6" y="T7"/>
              </a:cxn>
            </a:cxnLst>
            <a:rect l="0" t="0" r="r" b="b"/>
            <a:pathLst>
              <a:path w="134" h="17">
                <a:moveTo>
                  <a:pt x="134" y="0"/>
                </a:moveTo>
                <a:lnTo>
                  <a:pt x="1" y="17"/>
                </a:lnTo>
                <a:lnTo>
                  <a:pt x="0" y="17"/>
                </a:lnTo>
                <a:lnTo>
                  <a:pt x="134"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4" name="iSļiďe"/>
          <p:cNvSpPr/>
          <p:nvPr/>
        </p:nvSpPr>
        <p:spPr bwMode="auto">
          <a:xfrm>
            <a:off x="2462297" y="2248073"/>
            <a:ext cx="88066" cy="11173"/>
          </a:xfrm>
          <a:custGeom>
            <a:avLst/>
            <a:gdLst>
              <a:gd name="T0" fmla="*/ 134 w 134"/>
              <a:gd name="T1" fmla="*/ 0 h 17"/>
              <a:gd name="T2" fmla="*/ 1 w 134"/>
              <a:gd name="T3" fmla="*/ 17 h 17"/>
              <a:gd name="T4" fmla="*/ 0 w 134"/>
              <a:gd name="T5" fmla="*/ 17 h 17"/>
              <a:gd name="T6" fmla="*/ 134 w 134"/>
              <a:gd name="T7" fmla="*/ 0 h 17"/>
            </a:gdLst>
            <a:ahLst/>
            <a:cxnLst>
              <a:cxn ang="0">
                <a:pos x="T0" y="T1"/>
              </a:cxn>
              <a:cxn ang="0">
                <a:pos x="T2" y="T3"/>
              </a:cxn>
              <a:cxn ang="0">
                <a:pos x="T4" y="T5"/>
              </a:cxn>
              <a:cxn ang="0">
                <a:pos x="T6" y="T7"/>
              </a:cxn>
            </a:cxnLst>
            <a:rect l="0" t="0" r="r" b="b"/>
            <a:pathLst>
              <a:path w="134" h="17">
                <a:moveTo>
                  <a:pt x="134" y="0"/>
                </a:moveTo>
                <a:lnTo>
                  <a:pt x="1" y="17"/>
                </a:lnTo>
                <a:lnTo>
                  <a:pt x="0" y="17"/>
                </a:lnTo>
                <a:lnTo>
                  <a:pt x="1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5" name="îšļïḍê"/>
          <p:cNvSpPr/>
          <p:nvPr/>
        </p:nvSpPr>
        <p:spPr bwMode="auto">
          <a:xfrm>
            <a:off x="2424837" y="2222441"/>
            <a:ext cx="590169" cy="214248"/>
          </a:xfrm>
          <a:custGeom>
            <a:avLst/>
            <a:gdLst>
              <a:gd name="T0" fmla="*/ 674 w 898"/>
              <a:gd name="T1" fmla="*/ 30 h 326"/>
              <a:gd name="T2" fmla="*/ 45 w 898"/>
              <a:gd name="T3" fmla="*/ 113 h 326"/>
              <a:gd name="T4" fmla="*/ 0 w 898"/>
              <a:gd name="T5" fmla="*/ 326 h 326"/>
              <a:gd name="T6" fmla="*/ 853 w 898"/>
              <a:gd name="T7" fmla="*/ 215 h 326"/>
              <a:gd name="T8" fmla="*/ 876 w 898"/>
              <a:gd name="T9" fmla="*/ 107 h 326"/>
              <a:gd name="T10" fmla="*/ 674 w 898"/>
              <a:gd name="T11" fmla="*/ 30 h 326"/>
              <a:gd name="T12" fmla="*/ 898 w 898"/>
              <a:gd name="T13" fmla="*/ 0 h 326"/>
              <a:gd name="T14" fmla="*/ 810 w 898"/>
              <a:gd name="T15" fmla="*/ 11 h 326"/>
              <a:gd name="T16" fmla="*/ 888 w 898"/>
              <a:gd name="T17" fmla="*/ 43 h 326"/>
              <a:gd name="T18" fmla="*/ 898 w 898"/>
              <a:gd name="T1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326">
                <a:moveTo>
                  <a:pt x="674" y="30"/>
                </a:moveTo>
                <a:lnTo>
                  <a:pt x="45" y="113"/>
                </a:lnTo>
                <a:lnTo>
                  <a:pt x="0" y="326"/>
                </a:lnTo>
                <a:lnTo>
                  <a:pt x="853" y="215"/>
                </a:lnTo>
                <a:lnTo>
                  <a:pt x="876" y="107"/>
                </a:lnTo>
                <a:lnTo>
                  <a:pt x="674" y="30"/>
                </a:lnTo>
                <a:close/>
                <a:moveTo>
                  <a:pt x="898" y="0"/>
                </a:moveTo>
                <a:lnTo>
                  <a:pt x="810" y="11"/>
                </a:lnTo>
                <a:lnTo>
                  <a:pt x="888" y="43"/>
                </a:lnTo>
                <a:lnTo>
                  <a:pt x="898" y="0"/>
                </a:lnTo>
                <a:close/>
              </a:path>
            </a:pathLst>
          </a:custGeom>
          <a:solidFill>
            <a:srgbClr val="797F8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6" name="išļîdé"/>
          <p:cNvSpPr/>
          <p:nvPr/>
        </p:nvSpPr>
        <p:spPr bwMode="auto">
          <a:xfrm>
            <a:off x="2424837" y="2222441"/>
            <a:ext cx="590169" cy="214248"/>
          </a:xfrm>
          <a:custGeom>
            <a:avLst/>
            <a:gdLst>
              <a:gd name="T0" fmla="*/ 674 w 898"/>
              <a:gd name="T1" fmla="*/ 30 h 326"/>
              <a:gd name="T2" fmla="*/ 45 w 898"/>
              <a:gd name="T3" fmla="*/ 113 h 326"/>
              <a:gd name="T4" fmla="*/ 0 w 898"/>
              <a:gd name="T5" fmla="*/ 326 h 326"/>
              <a:gd name="T6" fmla="*/ 853 w 898"/>
              <a:gd name="T7" fmla="*/ 215 h 326"/>
              <a:gd name="T8" fmla="*/ 876 w 898"/>
              <a:gd name="T9" fmla="*/ 107 h 326"/>
              <a:gd name="T10" fmla="*/ 674 w 898"/>
              <a:gd name="T11" fmla="*/ 30 h 326"/>
              <a:gd name="T12" fmla="*/ 898 w 898"/>
              <a:gd name="T13" fmla="*/ 0 h 326"/>
              <a:gd name="T14" fmla="*/ 810 w 898"/>
              <a:gd name="T15" fmla="*/ 11 h 326"/>
              <a:gd name="T16" fmla="*/ 888 w 898"/>
              <a:gd name="T17" fmla="*/ 43 h 326"/>
              <a:gd name="T18" fmla="*/ 898 w 898"/>
              <a:gd name="T1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326">
                <a:moveTo>
                  <a:pt x="674" y="30"/>
                </a:moveTo>
                <a:lnTo>
                  <a:pt x="45" y="113"/>
                </a:lnTo>
                <a:lnTo>
                  <a:pt x="0" y="326"/>
                </a:lnTo>
                <a:lnTo>
                  <a:pt x="853" y="215"/>
                </a:lnTo>
                <a:lnTo>
                  <a:pt x="876" y="107"/>
                </a:lnTo>
                <a:lnTo>
                  <a:pt x="674" y="30"/>
                </a:lnTo>
                <a:moveTo>
                  <a:pt x="898" y="0"/>
                </a:moveTo>
                <a:lnTo>
                  <a:pt x="810" y="11"/>
                </a:lnTo>
                <a:lnTo>
                  <a:pt x="888" y="43"/>
                </a:lnTo>
                <a:lnTo>
                  <a:pt x="8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7" name="ïṩḻïďè"/>
          <p:cNvSpPr/>
          <p:nvPr/>
        </p:nvSpPr>
        <p:spPr bwMode="auto">
          <a:xfrm>
            <a:off x="2454411" y="2207326"/>
            <a:ext cx="563881" cy="89380"/>
          </a:xfrm>
          <a:custGeom>
            <a:avLst/>
            <a:gdLst>
              <a:gd name="T0" fmla="*/ 588 w 858"/>
              <a:gd name="T1" fmla="*/ 36 h 136"/>
              <a:gd name="T2" fmla="*/ 5 w 858"/>
              <a:gd name="T3" fmla="*/ 113 h 136"/>
              <a:gd name="T4" fmla="*/ 0 w 858"/>
              <a:gd name="T5" fmla="*/ 136 h 136"/>
              <a:gd name="T6" fmla="*/ 629 w 858"/>
              <a:gd name="T7" fmla="*/ 53 h 136"/>
              <a:gd name="T8" fmla="*/ 588 w 858"/>
              <a:gd name="T9" fmla="*/ 36 h 136"/>
              <a:gd name="T10" fmla="*/ 858 w 858"/>
              <a:gd name="T11" fmla="*/ 0 h 136"/>
              <a:gd name="T12" fmla="*/ 724 w 858"/>
              <a:gd name="T13" fmla="*/ 19 h 136"/>
              <a:gd name="T14" fmla="*/ 765 w 858"/>
              <a:gd name="T15" fmla="*/ 34 h 136"/>
              <a:gd name="T16" fmla="*/ 853 w 858"/>
              <a:gd name="T17" fmla="*/ 23 h 136"/>
              <a:gd name="T18" fmla="*/ 858 w 858"/>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136">
                <a:moveTo>
                  <a:pt x="588" y="36"/>
                </a:moveTo>
                <a:lnTo>
                  <a:pt x="5" y="113"/>
                </a:lnTo>
                <a:lnTo>
                  <a:pt x="0" y="136"/>
                </a:lnTo>
                <a:lnTo>
                  <a:pt x="629" y="53"/>
                </a:lnTo>
                <a:lnTo>
                  <a:pt x="588" y="36"/>
                </a:lnTo>
                <a:close/>
                <a:moveTo>
                  <a:pt x="858" y="0"/>
                </a:moveTo>
                <a:lnTo>
                  <a:pt x="724" y="19"/>
                </a:lnTo>
                <a:lnTo>
                  <a:pt x="765" y="34"/>
                </a:lnTo>
                <a:lnTo>
                  <a:pt x="853" y="23"/>
                </a:lnTo>
                <a:lnTo>
                  <a:pt x="858" y="0"/>
                </a:lnTo>
                <a:close/>
              </a:path>
            </a:pathLst>
          </a:custGeom>
          <a:solidFill>
            <a:srgbClr val="7376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8" name="iS1ïḋè"/>
          <p:cNvSpPr/>
          <p:nvPr/>
        </p:nvSpPr>
        <p:spPr bwMode="auto">
          <a:xfrm>
            <a:off x="2454411" y="2207326"/>
            <a:ext cx="563881" cy="89380"/>
          </a:xfrm>
          <a:custGeom>
            <a:avLst/>
            <a:gdLst>
              <a:gd name="T0" fmla="*/ 588 w 858"/>
              <a:gd name="T1" fmla="*/ 36 h 136"/>
              <a:gd name="T2" fmla="*/ 5 w 858"/>
              <a:gd name="T3" fmla="*/ 113 h 136"/>
              <a:gd name="T4" fmla="*/ 0 w 858"/>
              <a:gd name="T5" fmla="*/ 136 h 136"/>
              <a:gd name="T6" fmla="*/ 629 w 858"/>
              <a:gd name="T7" fmla="*/ 53 h 136"/>
              <a:gd name="T8" fmla="*/ 588 w 858"/>
              <a:gd name="T9" fmla="*/ 36 h 136"/>
              <a:gd name="T10" fmla="*/ 858 w 858"/>
              <a:gd name="T11" fmla="*/ 0 h 136"/>
              <a:gd name="T12" fmla="*/ 724 w 858"/>
              <a:gd name="T13" fmla="*/ 19 h 136"/>
              <a:gd name="T14" fmla="*/ 765 w 858"/>
              <a:gd name="T15" fmla="*/ 34 h 136"/>
              <a:gd name="T16" fmla="*/ 853 w 858"/>
              <a:gd name="T17" fmla="*/ 23 h 136"/>
              <a:gd name="T18" fmla="*/ 858 w 858"/>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136">
                <a:moveTo>
                  <a:pt x="588" y="36"/>
                </a:moveTo>
                <a:lnTo>
                  <a:pt x="5" y="113"/>
                </a:lnTo>
                <a:lnTo>
                  <a:pt x="0" y="136"/>
                </a:lnTo>
                <a:lnTo>
                  <a:pt x="629" y="53"/>
                </a:lnTo>
                <a:lnTo>
                  <a:pt x="588" y="36"/>
                </a:lnTo>
                <a:moveTo>
                  <a:pt x="858" y="0"/>
                </a:moveTo>
                <a:lnTo>
                  <a:pt x="724" y="19"/>
                </a:lnTo>
                <a:lnTo>
                  <a:pt x="765" y="34"/>
                </a:lnTo>
                <a:lnTo>
                  <a:pt x="853" y="23"/>
                </a:lnTo>
                <a:lnTo>
                  <a:pt x="8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99" name="ïSlíḑè"/>
          <p:cNvSpPr/>
          <p:nvPr/>
        </p:nvSpPr>
        <p:spPr bwMode="auto">
          <a:xfrm>
            <a:off x="2457697" y="2189582"/>
            <a:ext cx="563881" cy="92009"/>
          </a:xfrm>
          <a:custGeom>
            <a:avLst/>
            <a:gdLst>
              <a:gd name="T0" fmla="*/ 527 w 858"/>
              <a:gd name="T1" fmla="*/ 42 h 140"/>
              <a:gd name="T2" fmla="*/ 141 w 858"/>
              <a:gd name="T3" fmla="*/ 89 h 140"/>
              <a:gd name="T4" fmla="*/ 7 w 858"/>
              <a:gd name="T5" fmla="*/ 106 h 140"/>
              <a:gd name="T6" fmla="*/ 0 w 858"/>
              <a:gd name="T7" fmla="*/ 140 h 140"/>
              <a:gd name="T8" fmla="*/ 583 w 858"/>
              <a:gd name="T9" fmla="*/ 63 h 140"/>
              <a:gd name="T10" fmla="*/ 527 w 858"/>
              <a:gd name="T11" fmla="*/ 42 h 140"/>
              <a:gd name="T12" fmla="*/ 858 w 858"/>
              <a:gd name="T13" fmla="*/ 0 h 140"/>
              <a:gd name="T14" fmla="*/ 666 w 858"/>
              <a:gd name="T15" fmla="*/ 24 h 140"/>
              <a:gd name="T16" fmla="*/ 719 w 858"/>
              <a:gd name="T17" fmla="*/ 46 h 140"/>
              <a:gd name="T18" fmla="*/ 853 w 858"/>
              <a:gd name="T19" fmla="*/ 27 h 140"/>
              <a:gd name="T20" fmla="*/ 858 w 858"/>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8" h="140">
                <a:moveTo>
                  <a:pt x="527" y="42"/>
                </a:moveTo>
                <a:lnTo>
                  <a:pt x="141" y="89"/>
                </a:lnTo>
                <a:lnTo>
                  <a:pt x="7" y="106"/>
                </a:lnTo>
                <a:lnTo>
                  <a:pt x="0" y="140"/>
                </a:lnTo>
                <a:lnTo>
                  <a:pt x="583" y="63"/>
                </a:lnTo>
                <a:lnTo>
                  <a:pt x="527" y="42"/>
                </a:lnTo>
                <a:close/>
                <a:moveTo>
                  <a:pt x="858" y="0"/>
                </a:moveTo>
                <a:lnTo>
                  <a:pt x="666" y="24"/>
                </a:lnTo>
                <a:lnTo>
                  <a:pt x="719" y="46"/>
                </a:lnTo>
                <a:lnTo>
                  <a:pt x="853" y="27"/>
                </a:lnTo>
                <a:lnTo>
                  <a:pt x="858" y="0"/>
                </a:lnTo>
                <a:close/>
              </a:path>
            </a:pathLst>
          </a:custGeom>
          <a:solidFill>
            <a:srgbClr val="D2D9E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0" name="íṡḻíḍè"/>
          <p:cNvSpPr/>
          <p:nvPr/>
        </p:nvSpPr>
        <p:spPr bwMode="auto">
          <a:xfrm>
            <a:off x="2457697" y="2189582"/>
            <a:ext cx="563881" cy="92009"/>
          </a:xfrm>
          <a:custGeom>
            <a:avLst/>
            <a:gdLst>
              <a:gd name="T0" fmla="*/ 527 w 858"/>
              <a:gd name="T1" fmla="*/ 42 h 140"/>
              <a:gd name="T2" fmla="*/ 141 w 858"/>
              <a:gd name="T3" fmla="*/ 89 h 140"/>
              <a:gd name="T4" fmla="*/ 7 w 858"/>
              <a:gd name="T5" fmla="*/ 106 h 140"/>
              <a:gd name="T6" fmla="*/ 0 w 858"/>
              <a:gd name="T7" fmla="*/ 140 h 140"/>
              <a:gd name="T8" fmla="*/ 583 w 858"/>
              <a:gd name="T9" fmla="*/ 63 h 140"/>
              <a:gd name="T10" fmla="*/ 527 w 858"/>
              <a:gd name="T11" fmla="*/ 42 h 140"/>
              <a:gd name="T12" fmla="*/ 858 w 858"/>
              <a:gd name="T13" fmla="*/ 0 h 140"/>
              <a:gd name="T14" fmla="*/ 666 w 858"/>
              <a:gd name="T15" fmla="*/ 24 h 140"/>
              <a:gd name="T16" fmla="*/ 719 w 858"/>
              <a:gd name="T17" fmla="*/ 46 h 140"/>
              <a:gd name="T18" fmla="*/ 853 w 858"/>
              <a:gd name="T19" fmla="*/ 27 h 140"/>
              <a:gd name="T20" fmla="*/ 858 w 858"/>
              <a:gd name="T2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8" h="140">
                <a:moveTo>
                  <a:pt x="527" y="42"/>
                </a:moveTo>
                <a:lnTo>
                  <a:pt x="141" y="89"/>
                </a:lnTo>
                <a:lnTo>
                  <a:pt x="7" y="106"/>
                </a:lnTo>
                <a:lnTo>
                  <a:pt x="0" y="140"/>
                </a:lnTo>
                <a:lnTo>
                  <a:pt x="583" y="63"/>
                </a:lnTo>
                <a:lnTo>
                  <a:pt x="527" y="42"/>
                </a:lnTo>
                <a:moveTo>
                  <a:pt x="858" y="0"/>
                </a:moveTo>
                <a:lnTo>
                  <a:pt x="666" y="24"/>
                </a:lnTo>
                <a:lnTo>
                  <a:pt x="719" y="46"/>
                </a:lnTo>
                <a:lnTo>
                  <a:pt x="853" y="27"/>
                </a:lnTo>
                <a:lnTo>
                  <a:pt x="8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1" name="íSļîḑe"/>
          <p:cNvSpPr/>
          <p:nvPr/>
        </p:nvSpPr>
        <p:spPr bwMode="auto">
          <a:xfrm>
            <a:off x="2139611" y="3732696"/>
            <a:ext cx="303628" cy="42061"/>
          </a:xfrm>
          <a:custGeom>
            <a:avLst/>
            <a:gdLst>
              <a:gd name="T0" fmla="*/ 462 w 462"/>
              <a:gd name="T1" fmla="*/ 0 h 64"/>
              <a:gd name="T2" fmla="*/ 2 w 462"/>
              <a:gd name="T3" fmla="*/ 59 h 64"/>
              <a:gd name="T4" fmla="*/ 0 w 462"/>
              <a:gd name="T5" fmla="*/ 64 h 64"/>
              <a:gd name="T6" fmla="*/ 442 w 462"/>
              <a:gd name="T7" fmla="*/ 9 h 64"/>
              <a:gd name="T8" fmla="*/ 461 w 462"/>
              <a:gd name="T9" fmla="*/ 4 h 64"/>
              <a:gd name="T10" fmla="*/ 462 w 462"/>
              <a:gd name="T11" fmla="*/ 0 h 64"/>
            </a:gdLst>
            <a:ahLst/>
            <a:cxnLst>
              <a:cxn ang="0">
                <a:pos x="T0" y="T1"/>
              </a:cxn>
              <a:cxn ang="0">
                <a:pos x="T2" y="T3"/>
              </a:cxn>
              <a:cxn ang="0">
                <a:pos x="T4" y="T5"/>
              </a:cxn>
              <a:cxn ang="0">
                <a:pos x="T6" y="T7"/>
              </a:cxn>
              <a:cxn ang="0">
                <a:pos x="T8" y="T9"/>
              </a:cxn>
              <a:cxn ang="0">
                <a:pos x="T10" y="T11"/>
              </a:cxn>
            </a:cxnLst>
            <a:rect l="0" t="0" r="r" b="b"/>
            <a:pathLst>
              <a:path w="462" h="64">
                <a:moveTo>
                  <a:pt x="462" y="0"/>
                </a:moveTo>
                <a:lnTo>
                  <a:pt x="2" y="59"/>
                </a:lnTo>
                <a:lnTo>
                  <a:pt x="0" y="64"/>
                </a:lnTo>
                <a:lnTo>
                  <a:pt x="442" y="9"/>
                </a:lnTo>
                <a:lnTo>
                  <a:pt x="461" y="4"/>
                </a:lnTo>
                <a:lnTo>
                  <a:pt x="462" y="0"/>
                </a:lnTo>
                <a:close/>
              </a:path>
            </a:pathLst>
          </a:custGeom>
          <a:solidFill>
            <a:srgbClr val="BAC4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2" name="işļiḓé"/>
          <p:cNvSpPr/>
          <p:nvPr/>
        </p:nvSpPr>
        <p:spPr bwMode="auto">
          <a:xfrm>
            <a:off x="2139611" y="3732696"/>
            <a:ext cx="303628" cy="42061"/>
          </a:xfrm>
          <a:custGeom>
            <a:avLst/>
            <a:gdLst>
              <a:gd name="T0" fmla="*/ 462 w 462"/>
              <a:gd name="T1" fmla="*/ 0 h 64"/>
              <a:gd name="T2" fmla="*/ 2 w 462"/>
              <a:gd name="T3" fmla="*/ 59 h 64"/>
              <a:gd name="T4" fmla="*/ 0 w 462"/>
              <a:gd name="T5" fmla="*/ 64 h 64"/>
              <a:gd name="T6" fmla="*/ 442 w 462"/>
              <a:gd name="T7" fmla="*/ 9 h 64"/>
              <a:gd name="T8" fmla="*/ 461 w 462"/>
              <a:gd name="T9" fmla="*/ 4 h 64"/>
              <a:gd name="T10" fmla="*/ 462 w 462"/>
              <a:gd name="T11" fmla="*/ 0 h 64"/>
            </a:gdLst>
            <a:ahLst/>
            <a:cxnLst>
              <a:cxn ang="0">
                <a:pos x="T0" y="T1"/>
              </a:cxn>
              <a:cxn ang="0">
                <a:pos x="T2" y="T3"/>
              </a:cxn>
              <a:cxn ang="0">
                <a:pos x="T4" y="T5"/>
              </a:cxn>
              <a:cxn ang="0">
                <a:pos x="T6" y="T7"/>
              </a:cxn>
              <a:cxn ang="0">
                <a:pos x="T8" y="T9"/>
              </a:cxn>
              <a:cxn ang="0">
                <a:pos x="T10" y="T11"/>
              </a:cxn>
            </a:cxnLst>
            <a:rect l="0" t="0" r="r" b="b"/>
            <a:pathLst>
              <a:path w="462" h="64">
                <a:moveTo>
                  <a:pt x="462" y="0"/>
                </a:moveTo>
                <a:lnTo>
                  <a:pt x="2" y="59"/>
                </a:lnTo>
                <a:lnTo>
                  <a:pt x="0" y="64"/>
                </a:lnTo>
                <a:lnTo>
                  <a:pt x="442" y="9"/>
                </a:lnTo>
                <a:lnTo>
                  <a:pt x="461" y="4"/>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3" name="íṡ1iďê"/>
          <p:cNvSpPr/>
          <p:nvPr/>
        </p:nvSpPr>
        <p:spPr bwMode="auto">
          <a:xfrm>
            <a:off x="2430095" y="3735325"/>
            <a:ext cx="12487" cy="3286"/>
          </a:xfrm>
          <a:custGeom>
            <a:avLst/>
            <a:gdLst>
              <a:gd name="T0" fmla="*/ 19 w 19"/>
              <a:gd name="T1" fmla="*/ 0 h 5"/>
              <a:gd name="T2" fmla="*/ 0 w 19"/>
              <a:gd name="T3" fmla="*/ 5 h 5"/>
              <a:gd name="T4" fmla="*/ 19 w 19"/>
              <a:gd name="T5" fmla="*/ 3 h 5"/>
              <a:gd name="T6" fmla="*/ 19 w 19"/>
              <a:gd name="T7" fmla="*/ 0 h 5"/>
            </a:gdLst>
            <a:ahLst/>
            <a:cxnLst>
              <a:cxn ang="0">
                <a:pos x="T0" y="T1"/>
              </a:cxn>
              <a:cxn ang="0">
                <a:pos x="T2" y="T3"/>
              </a:cxn>
              <a:cxn ang="0">
                <a:pos x="T4" y="T5"/>
              </a:cxn>
              <a:cxn ang="0">
                <a:pos x="T6" y="T7"/>
              </a:cxn>
            </a:cxnLst>
            <a:rect l="0" t="0" r="r" b="b"/>
            <a:pathLst>
              <a:path w="19" h="5">
                <a:moveTo>
                  <a:pt x="19" y="0"/>
                </a:moveTo>
                <a:lnTo>
                  <a:pt x="0" y="5"/>
                </a:lnTo>
                <a:lnTo>
                  <a:pt x="19" y="3"/>
                </a:lnTo>
                <a:lnTo>
                  <a:pt x="19" y="0"/>
                </a:lnTo>
                <a:close/>
              </a:path>
            </a:pathLst>
          </a:custGeom>
          <a:solidFill>
            <a:srgbClr val="75799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4" name="işļiďè"/>
          <p:cNvSpPr/>
          <p:nvPr/>
        </p:nvSpPr>
        <p:spPr bwMode="auto">
          <a:xfrm>
            <a:off x="2430095" y="3735325"/>
            <a:ext cx="12487" cy="3286"/>
          </a:xfrm>
          <a:custGeom>
            <a:avLst/>
            <a:gdLst>
              <a:gd name="T0" fmla="*/ 19 w 19"/>
              <a:gd name="T1" fmla="*/ 0 h 5"/>
              <a:gd name="T2" fmla="*/ 0 w 19"/>
              <a:gd name="T3" fmla="*/ 5 h 5"/>
              <a:gd name="T4" fmla="*/ 19 w 19"/>
              <a:gd name="T5" fmla="*/ 3 h 5"/>
              <a:gd name="T6" fmla="*/ 19 w 19"/>
              <a:gd name="T7" fmla="*/ 0 h 5"/>
            </a:gdLst>
            <a:ahLst/>
            <a:cxnLst>
              <a:cxn ang="0">
                <a:pos x="T0" y="T1"/>
              </a:cxn>
              <a:cxn ang="0">
                <a:pos x="T2" y="T3"/>
              </a:cxn>
              <a:cxn ang="0">
                <a:pos x="T4" y="T5"/>
              </a:cxn>
              <a:cxn ang="0">
                <a:pos x="T6" y="T7"/>
              </a:cxn>
            </a:cxnLst>
            <a:rect l="0" t="0" r="r" b="b"/>
            <a:pathLst>
              <a:path w="19" h="5">
                <a:moveTo>
                  <a:pt x="19" y="0"/>
                </a:moveTo>
                <a:lnTo>
                  <a:pt x="0" y="5"/>
                </a:lnTo>
                <a:lnTo>
                  <a:pt x="19" y="3"/>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5" name="îšlíḋé"/>
          <p:cNvSpPr/>
          <p:nvPr/>
        </p:nvSpPr>
        <p:spPr bwMode="auto">
          <a:xfrm>
            <a:off x="2442581" y="3724152"/>
            <a:ext cx="61777" cy="11173"/>
          </a:xfrm>
          <a:custGeom>
            <a:avLst/>
            <a:gdLst>
              <a:gd name="T0" fmla="*/ 94 w 94"/>
              <a:gd name="T1" fmla="*/ 0 h 17"/>
              <a:gd name="T2" fmla="*/ 1 w 94"/>
              <a:gd name="T3" fmla="*/ 13 h 17"/>
              <a:gd name="T4" fmla="*/ 0 w 94"/>
              <a:gd name="T5" fmla="*/ 17 h 17"/>
              <a:gd name="T6" fmla="*/ 26 w 94"/>
              <a:gd name="T7" fmla="*/ 10 h 17"/>
              <a:gd name="T8" fmla="*/ 27 w 94"/>
              <a:gd name="T9" fmla="*/ 17 h 17"/>
              <a:gd name="T10" fmla="*/ 93 w 94"/>
              <a:gd name="T11" fmla="*/ 8 h 17"/>
              <a:gd name="T12" fmla="*/ 94 w 9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94" h="17">
                <a:moveTo>
                  <a:pt x="94" y="0"/>
                </a:moveTo>
                <a:lnTo>
                  <a:pt x="1" y="13"/>
                </a:lnTo>
                <a:lnTo>
                  <a:pt x="0" y="17"/>
                </a:lnTo>
                <a:lnTo>
                  <a:pt x="26" y="10"/>
                </a:lnTo>
                <a:lnTo>
                  <a:pt x="27" y="17"/>
                </a:lnTo>
                <a:lnTo>
                  <a:pt x="93" y="8"/>
                </a:lnTo>
                <a:lnTo>
                  <a:pt x="94" y="0"/>
                </a:lnTo>
                <a:close/>
              </a:path>
            </a:pathLst>
          </a:custGeom>
          <a:solidFill>
            <a:srgbClr val="92A0C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6" name="ïṩ1îḍê"/>
          <p:cNvSpPr/>
          <p:nvPr/>
        </p:nvSpPr>
        <p:spPr bwMode="auto">
          <a:xfrm>
            <a:off x="2442581" y="3724152"/>
            <a:ext cx="61777" cy="11173"/>
          </a:xfrm>
          <a:custGeom>
            <a:avLst/>
            <a:gdLst>
              <a:gd name="T0" fmla="*/ 94 w 94"/>
              <a:gd name="T1" fmla="*/ 0 h 17"/>
              <a:gd name="T2" fmla="*/ 1 w 94"/>
              <a:gd name="T3" fmla="*/ 13 h 17"/>
              <a:gd name="T4" fmla="*/ 0 w 94"/>
              <a:gd name="T5" fmla="*/ 17 h 17"/>
              <a:gd name="T6" fmla="*/ 26 w 94"/>
              <a:gd name="T7" fmla="*/ 10 h 17"/>
              <a:gd name="T8" fmla="*/ 27 w 94"/>
              <a:gd name="T9" fmla="*/ 17 h 17"/>
              <a:gd name="T10" fmla="*/ 93 w 94"/>
              <a:gd name="T11" fmla="*/ 8 h 17"/>
              <a:gd name="T12" fmla="*/ 94 w 94"/>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94" h="17">
                <a:moveTo>
                  <a:pt x="94" y="0"/>
                </a:moveTo>
                <a:lnTo>
                  <a:pt x="1" y="13"/>
                </a:lnTo>
                <a:lnTo>
                  <a:pt x="0" y="17"/>
                </a:lnTo>
                <a:lnTo>
                  <a:pt x="26" y="10"/>
                </a:lnTo>
                <a:lnTo>
                  <a:pt x="27" y="17"/>
                </a:lnTo>
                <a:lnTo>
                  <a:pt x="93" y="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7" name="ïṩľiḓè"/>
          <p:cNvSpPr/>
          <p:nvPr/>
        </p:nvSpPr>
        <p:spPr bwMode="auto">
          <a:xfrm>
            <a:off x="2442581" y="3730724"/>
            <a:ext cx="17745" cy="6572"/>
          </a:xfrm>
          <a:custGeom>
            <a:avLst/>
            <a:gdLst>
              <a:gd name="T0" fmla="*/ 26 w 27"/>
              <a:gd name="T1" fmla="*/ 0 h 10"/>
              <a:gd name="T2" fmla="*/ 0 w 27"/>
              <a:gd name="T3" fmla="*/ 7 h 10"/>
              <a:gd name="T4" fmla="*/ 0 w 27"/>
              <a:gd name="T5" fmla="*/ 10 h 10"/>
              <a:gd name="T6" fmla="*/ 27 w 27"/>
              <a:gd name="T7" fmla="*/ 7 h 10"/>
              <a:gd name="T8" fmla="*/ 26 w 27"/>
              <a:gd name="T9" fmla="*/ 0 h 10"/>
            </a:gdLst>
            <a:ahLst/>
            <a:cxnLst>
              <a:cxn ang="0">
                <a:pos x="T0" y="T1"/>
              </a:cxn>
              <a:cxn ang="0">
                <a:pos x="T2" y="T3"/>
              </a:cxn>
              <a:cxn ang="0">
                <a:pos x="T4" y="T5"/>
              </a:cxn>
              <a:cxn ang="0">
                <a:pos x="T6" y="T7"/>
              </a:cxn>
              <a:cxn ang="0">
                <a:pos x="T8" y="T9"/>
              </a:cxn>
            </a:cxnLst>
            <a:rect l="0" t="0" r="r" b="b"/>
            <a:pathLst>
              <a:path w="27" h="10">
                <a:moveTo>
                  <a:pt x="26" y="0"/>
                </a:moveTo>
                <a:lnTo>
                  <a:pt x="0" y="7"/>
                </a:lnTo>
                <a:lnTo>
                  <a:pt x="0" y="10"/>
                </a:lnTo>
                <a:lnTo>
                  <a:pt x="27" y="7"/>
                </a:lnTo>
                <a:lnTo>
                  <a:pt x="26" y="0"/>
                </a:lnTo>
                <a:close/>
              </a:path>
            </a:pathLst>
          </a:custGeom>
          <a:solidFill>
            <a:srgbClr val="666C8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8" name="ïşlîďè"/>
          <p:cNvSpPr/>
          <p:nvPr/>
        </p:nvSpPr>
        <p:spPr bwMode="auto">
          <a:xfrm>
            <a:off x="2442581" y="3730724"/>
            <a:ext cx="17745" cy="6572"/>
          </a:xfrm>
          <a:custGeom>
            <a:avLst/>
            <a:gdLst>
              <a:gd name="T0" fmla="*/ 26 w 27"/>
              <a:gd name="T1" fmla="*/ 0 h 10"/>
              <a:gd name="T2" fmla="*/ 0 w 27"/>
              <a:gd name="T3" fmla="*/ 7 h 10"/>
              <a:gd name="T4" fmla="*/ 0 w 27"/>
              <a:gd name="T5" fmla="*/ 10 h 10"/>
              <a:gd name="T6" fmla="*/ 27 w 27"/>
              <a:gd name="T7" fmla="*/ 7 h 10"/>
              <a:gd name="T8" fmla="*/ 26 w 27"/>
              <a:gd name="T9" fmla="*/ 0 h 10"/>
            </a:gdLst>
            <a:ahLst/>
            <a:cxnLst>
              <a:cxn ang="0">
                <a:pos x="T0" y="T1"/>
              </a:cxn>
              <a:cxn ang="0">
                <a:pos x="T2" y="T3"/>
              </a:cxn>
              <a:cxn ang="0">
                <a:pos x="T4" y="T5"/>
              </a:cxn>
              <a:cxn ang="0">
                <a:pos x="T6" y="T7"/>
              </a:cxn>
              <a:cxn ang="0">
                <a:pos x="T8" y="T9"/>
              </a:cxn>
            </a:cxnLst>
            <a:rect l="0" t="0" r="r" b="b"/>
            <a:pathLst>
              <a:path w="27" h="10">
                <a:moveTo>
                  <a:pt x="26" y="0"/>
                </a:moveTo>
                <a:lnTo>
                  <a:pt x="0" y="7"/>
                </a:lnTo>
                <a:lnTo>
                  <a:pt x="0" y="10"/>
                </a:lnTo>
                <a:lnTo>
                  <a:pt x="27" y="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09" name="iśļïḍè"/>
          <p:cNvSpPr/>
          <p:nvPr/>
        </p:nvSpPr>
        <p:spPr bwMode="auto">
          <a:xfrm>
            <a:off x="2503702" y="3698522"/>
            <a:ext cx="196504" cy="30889"/>
          </a:xfrm>
          <a:custGeom>
            <a:avLst/>
            <a:gdLst>
              <a:gd name="T0" fmla="*/ 299 w 299"/>
              <a:gd name="T1" fmla="*/ 0 h 47"/>
              <a:gd name="T2" fmla="*/ 1 w 299"/>
              <a:gd name="T3" fmla="*/ 39 h 47"/>
              <a:gd name="T4" fmla="*/ 0 w 299"/>
              <a:gd name="T5" fmla="*/ 47 h 47"/>
              <a:gd name="T6" fmla="*/ 298 w 299"/>
              <a:gd name="T7" fmla="*/ 10 h 47"/>
              <a:gd name="T8" fmla="*/ 299 w 299"/>
              <a:gd name="T9" fmla="*/ 0 h 47"/>
            </a:gdLst>
            <a:ahLst/>
            <a:cxnLst>
              <a:cxn ang="0">
                <a:pos x="T0" y="T1"/>
              </a:cxn>
              <a:cxn ang="0">
                <a:pos x="T2" y="T3"/>
              </a:cxn>
              <a:cxn ang="0">
                <a:pos x="T4" y="T5"/>
              </a:cxn>
              <a:cxn ang="0">
                <a:pos x="T6" y="T7"/>
              </a:cxn>
              <a:cxn ang="0">
                <a:pos x="T8" y="T9"/>
              </a:cxn>
            </a:cxnLst>
            <a:rect l="0" t="0" r="r" b="b"/>
            <a:pathLst>
              <a:path w="299" h="47">
                <a:moveTo>
                  <a:pt x="299" y="0"/>
                </a:moveTo>
                <a:lnTo>
                  <a:pt x="1" y="39"/>
                </a:lnTo>
                <a:lnTo>
                  <a:pt x="0" y="47"/>
                </a:lnTo>
                <a:lnTo>
                  <a:pt x="298" y="10"/>
                </a:lnTo>
                <a:lnTo>
                  <a:pt x="299" y="0"/>
                </a:lnTo>
                <a:close/>
              </a:path>
            </a:pathLst>
          </a:custGeom>
          <a:solidFill>
            <a:srgbClr val="B8C3D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0" name="îś1idê"/>
          <p:cNvSpPr/>
          <p:nvPr/>
        </p:nvSpPr>
        <p:spPr bwMode="auto">
          <a:xfrm>
            <a:off x="2503702" y="3698522"/>
            <a:ext cx="196504" cy="30889"/>
          </a:xfrm>
          <a:custGeom>
            <a:avLst/>
            <a:gdLst>
              <a:gd name="T0" fmla="*/ 299 w 299"/>
              <a:gd name="T1" fmla="*/ 0 h 47"/>
              <a:gd name="T2" fmla="*/ 1 w 299"/>
              <a:gd name="T3" fmla="*/ 39 h 47"/>
              <a:gd name="T4" fmla="*/ 0 w 299"/>
              <a:gd name="T5" fmla="*/ 47 h 47"/>
              <a:gd name="T6" fmla="*/ 298 w 299"/>
              <a:gd name="T7" fmla="*/ 10 h 47"/>
              <a:gd name="T8" fmla="*/ 299 w 299"/>
              <a:gd name="T9" fmla="*/ 0 h 47"/>
            </a:gdLst>
            <a:ahLst/>
            <a:cxnLst>
              <a:cxn ang="0">
                <a:pos x="T0" y="T1"/>
              </a:cxn>
              <a:cxn ang="0">
                <a:pos x="T2" y="T3"/>
              </a:cxn>
              <a:cxn ang="0">
                <a:pos x="T4" y="T5"/>
              </a:cxn>
              <a:cxn ang="0">
                <a:pos x="T6" y="T7"/>
              </a:cxn>
              <a:cxn ang="0">
                <a:pos x="T8" y="T9"/>
              </a:cxn>
            </a:cxnLst>
            <a:rect l="0" t="0" r="r" b="b"/>
            <a:pathLst>
              <a:path w="299" h="47">
                <a:moveTo>
                  <a:pt x="299" y="0"/>
                </a:moveTo>
                <a:lnTo>
                  <a:pt x="1" y="39"/>
                </a:lnTo>
                <a:lnTo>
                  <a:pt x="0" y="47"/>
                </a:lnTo>
                <a:lnTo>
                  <a:pt x="298" y="10"/>
                </a:lnTo>
                <a:lnTo>
                  <a:pt x="2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1" name="ïṧḷïdè"/>
          <p:cNvSpPr/>
          <p:nvPr/>
        </p:nvSpPr>
        <p:spPr bwMode="auto">
          <a:xfrm>
            <a:off x="2148154" y="3517134"/>
            <a:ext cx="591483" cy="218192"/>
          </a:xfrm>
          <a:custGeom>
            <a:avLst/>
            <a:gdLst>
              <a:gd name="T0" fmla="*/ 900 w 900"/>
              <a:gd name="T1" fmla="*/ 0 h 332"/>
              <a:gd name="T2" fmla="*/ 47 w 900"/>
              <a:gd name="T3" fmla="*/ 112 h 332"/>
              <a:gd name="T4" fmla="*/ 0 w 900"/>
              <a:gd name="T5" fmla="*/ 332 h 332"/>
              <a:gd name="T6" fmla="*/ 853 w 900"/>
              <a:gd name="T7" fmla="*/ 221 h 332"/>
              <a:gd name="T8" fmla="*/ 900 w 900"/>
              <a:gd name="T9" fmla="*/ 0 h 332"/>
            </a:gdLst>
            <a:ahLst/>
            <a:cxnLst>
              <a:cxn ang="0">
                <a:pos x="T0" y="T1"/>
              </a:cxn>
              <a:cxn ang="0">
                <a:pos x="T2" y="T3"/>
              </a:cxn>
              <a:cxn ang="0">
                <a:pos x="T4" y="T5"/>
              </a:cxn>
              <a:cxn ang="0">
                <a:pos x="T6" y="T7"/>
              </a:cxn>
              <a:cxn ang="0">
                <a:pos x="T8" y="T9"/>
              </a:cxn>
            </a:cxnLst>
            <a:rect l="0" t="0" r="r" b="b"/>
            <a:pathLst>
              <a:path w="900" h="332">
                <a:moveTo>
                  <a:pt x="900" y="0"/>
                </a:moveTo>
                <a:lnTo>
                  <a:pt x="47" y="112"/>
                </a:lnTo>
                <a:lnTo>
                  <a:pt x="0" y="332"/>
                </a:lnTo>
                <a:lnTo>
                  <a:pt x="853" y="221"/>
                </a:lnTo>
                <a:lnTo>
                  <a:pt x="900" y="0"/>
                </a:lnTo>
                <a:close/>
              </a:path>
            </a:pathLst>
          </a:custGeom>
          <a:solidFill>
            <a:srgbClr val="797F8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2" name="îṧḻidè"/>
          <p:cNvSpPr/>
          <p:nvPr/>
        </p:nvSpPr>
        <p:spPr bwMode="auto">
          <a:xfrm>
            <a:off x="2148154" y="3517134"/>
            <a:ext cx="591483" cy="218192"/>
          </a:xfrm>
          <a:custGeom>
            <a:avLst/>
            <a:gdLst>
              <a:gd name="T0" fmla="*/ 900 w 900"/>
              <a:gd name="T1" fmla="*/ 0 h 332"/>
              <a:gd name="T2" fmla="*/ 47 w 900"/>
              <a:gd name="T3" fmla="*/ 112 h 332"/>
              <a:gd name="T4" fmla="*/ 0 w 900"/>
              <a:gd name="T5" fmla="*/ 332 h 332"/>
              <a:gd name="T6" fmla="*/ 853 w 900"/>
              <a:gd name="T7" fmla="*/ 221 h 332"/>
              <a:gd name="T8" fmla="*/ 900 w 900"/>
              <a:gd name="T9" fmla="*/ 0 h 332"/>
            </a:gdLst>
            <a:ahLst/>
            <a:cxnLst>
              <a:cxn ang="0">
                <a:pos x="T0" y="T1"/>
              </a:cxn>
              <a:cxn ang="0">
                <a:pos x="T2" y="T3"/>
              </a:cxn>
              <a:cxn ang="0">
                <a:pos x="T4" y="T5"/>
              </a:cxn>
              <a:cxn ang="0">
                <a:pos x="T6" y="T7"/>
              </a:cxn>
              <a:cxn ang="0">
                <a:pos x="T8" y="T9"/>
              </a:cxn>
            </a:cxnLst>
            <a:rect l="0" t="0" r="r" b="b"/>
            <a:pathLst>
              <a:path w="900" h="332">
                <a:moveTo>
                  <a:pt x="900" y="0"/>
                </a:moveTo>
                <a:lnTo>
                  <a:pt x="47" y="112"/>
                </a:lnTo>
                <a:lnTo>
                  <a:pt x="0" y="332"/>
                </a:lnTo>
                <a:lnTo>
                  <a:pt x="853" y="221"/>
                </a:lnTo>
                <a:lnTo>
                  <a:pt x="9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3" name="íşlídê"/>
          <p:cNvSpPr/>
          <p:nvPr/>
        </p:nvSpPr>
        <p:spPr bwMode="auto">
          <a:xfrm>
            <a:off x="2145526" y="3662375"/>
            <a:ext cx="563224" cy="88066"/>
          </a:xfrm>
          <a:custGeom>
            <a:avLst/>
            <a:gdLst>
              <a:gd name="T0" fmla="*/ 857 w 857"/>
              <a:gd name="T1" fmla="*/ 0 h 134"/>
              <a:gd name="T2" fmla="*/ 4 w 857"/>
              <a:gd name="T3" fmla="*/ 111 h 134"/>
              <a:gd name="T4" fmla="*/ 0 w 857"/>
              <a:gd name="T5" fmla="*/ 134 h 134"/>
              <a:gd name="T6" fmla="*/ 851 w 857"/>
              <a:gd name="T7" fmla="*/ 21 h 134"/>
              <a:gd name="T8" fmla="*/ 857 w 857"/>
              <a:gd name="T9" fmla="*/ 0 h 134"/>
            </a:gdLst>
            <a:ahLst/>
            <a:cxnLst>
              <a:cxn ang="0">
                <a:pos x="T0" y="T1"/>
              </a:cxn>
              <a:cxn ang="0">
                <a:pos x="T2" y="T3"/>
              </a:cxn>
              <a:cxn ang="0">
                <a:pos x="T4" y="T5"/>
              </a:cxn>
              <a:cxn ang="0">
                <a:pos x="T6" y="T7"/>
              </a:cxn>
              <a:cxn ang="0">
                <a:pos x="T8" y="T9"/>
              </a:cxn>
            </a:cxnLst>
            <a:rect l="0" t="0" r="r" b="b"/>
            <a:pathLst>
              <a:path w="857" h="134">
                <a:moveTo>
                  <a:pt x="857" y="0"/>
                </a:moveTo>
                <a:lnTo>
                  <a:pt x="4" y="111"/>
                </a:lnTo>
                <a:lnTo>
                  <a:pt x="0" y="134"/>
                </a:lnTo>
                <a:lnTo>
                  <a:pt x="851" y="21"/>
                </a:lnTo>
                <a:lnTo>
                  <a:pt x="857" y="0"/>
                </a:lnTo>
                <a:close/>
              </a:path>
            </a:pathLst>
          </a:custGeom>
          <a:solidFill>
            <a:srgbClr val="73767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4" name="íšḻïdê"/>
          <p:cNvSpPr/>
          <p:nvPr/>
        </p:nvSpPr>
        <p:spPr bwMode="auto">
          <a:xfrm>
            <a:off x="2145526" y="3662375"/>
            <a:ext cx="563224" cy="88066"/>
          </a:xfrm>
          <a:custGeom>
            <a:avLst/>
            <a:gdLst>
              <a:gd name="T0" fmla="*/ 857 w 857"/>
              <a:gd name="T1" fmla="*/ 0 h 134"/>
              <a:gd name="T2" fmla="*/ 4 w 857"/>
              <a:gd name="T3" fmla="*/ 111 h 134"/>
              <a:gd name="T4" fmla="*/ 0 w 857"/>
              <a:gd name="T5" fmla="*/ 134 h 134"/>
              <a:gd name="T6" fmla="*/ 851 w 857"/>
              <a:gd name="T7" fmla="*/ 21 h 134"/>
              <a:gd name="T8" fmla="*/ 857 w 857"/>
              <a:gd name="T9" fmla="*/ 0 h 134"/>
            </a:gdLst>
            <a:ahLst/>
            <a:cxnLst>
              <a:cxn ang="0">
                <a:pos x="T0" y="T1"/>
              </a:cxn>
              <a:cxn ang="0">
                <a:pos x="T2" y="T3"/>
              </a:cxn>
              <a:cxn ang="0">
                <a:pos x="T4" y="T5"/>
              </a:cxn>
              <a:cxn ang="0">
                <a:pos x="T6" y="T7"/>
              </a:cxn>
              <a:cxn ang="0">
                <a:pos x="T8" y="T9"/>
              </a:cxn>
            </a:cxnLst>
            <a:rect l="0" t="0" r="r" b="b"/>
            <a:pathLst>
              <a:path w="857" h="134">
                <a:moveTo>
                  <a:pt x="857" y="0"/>
                </a:moveTo>
                <a:lnTo>
                  <a:pt x="4" y="111"/>
                </a:lnTo>
                <a:lnTo>
                  <a:pt x="0" y="134"/>
                </a:lnTo>
                <a:lnTo>
                  <a:pt x="851" y="21"/>
                </a:lnTo>
                <a:lnTo>
                  <a:pt x="8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5" name="iš1îďe"/>
          <p:cNvSpPr/>
          <p:nvPr/>
        </p:nvSpPr>
        <p:spPr bwMode="auto">
          <a:xfrm>
            <a:off x="2140925" y="3676177"/>
            <a:ext cx="563881" cy="95295"/>
          </a:xfrm>
          <a:custGeom>
            <a:avLst/>
            <a:gdLst>
              <a:gd name="T0" fmla="*/ 858 w 858"/>
              <a:gd name="T1" fmla="*/ 0 h 145"/>
              <a:gd name="T2" fmla="*/ 7 w 858"/>
              <a:gd name="T3" fmla="*/ 113 h 145"/>
              <a:gd name="T4" fmla="*/ 0 w 858"/>
              <a:gd name="T5" fmla="*/ 145 h 145"/>
              <a:gd name="T6" fmla="*/ 460 w 858"/>
              <a:gd name="T7" fmla="*/ 86 h 145"/>
              <a:gd name="T8" fmla="*/ 553 w 858"/>
              <a:gd name="T9" fmla="*/ 73 h 145"/>
              <a:gd name="T10" fmla="*/ 851 w 858"/>
              <a:gd name="T11" fmla="*/ 34 h 145"/>
              <a:gd name="T12" fmla="*/ 858 w 85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858" h="145">
                <a:moveTo>
                  <a:pt x="858" y="0"/>
                </a:moveTo>
                <a:lnTo>
                  <a:pt x="7" y="113"/>
                </a:lnTo>
                <a:lnTo>
                  <a:pt x="0" y="145"/>
                </a:lnTo>
                <a:lnTo>
                  <a:pt x="460" y="86"/>
                </a:lnTo>
                <a:lnTo>
                  <a:pt x="553" y="73"/>
                </a:lnTo>
                <a:lnTo>
                  <a:pt x="851" y="34"/>
                </a:lnTo>
                <a:lnTo>
                  <a:pt x="858" y="0"/>
                </a:lnTo>
                <a:close/>
              </a:path>
            </a:pathLst>
          </a:custGeom>
          <a:solidFill>
            <a:srgbClr val="D2D9E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6" name="ïšlîdê"/>
          <p:cNvSpPr/>
          <p:nvPr/>
        </p:nvSpPr>
        <p:spPr bwMode="auto">
          <a:xfrm>
            <a:off x="2140925" y="3676177"/>
            <a:ext cx="563881" cy="95295"/>
          </a:xfrm>
          <a:custGeom>
            <a:avLst/>
            <a:gdLst>
              <a:gd name="T0" fmla="*/ 858 w 858"/>
              <a:gd name="T1" fmla="*/ 0 h 145"/>
              <a:gd name="T2" fmla="*/ 7 w 858"/>
              <a:gd name="T3" fmla="*/ 113 h 145"/>
              <a:gd name="T4" fmla="*/ 0 w 858"/>
              <a:gd name="T5" fmla="*/ 145 h 145"/>
              <a:gd name="T6" fmla="*/ 460 w 858"/>
              <a:gd name="T7" fmla="*/ 86 h 145"/>
              <a:gd name="T8" fmla="*/ 553 w 858"/>
              <a:gd name="T9" fmla="*/ 73 h 145"/>
              <a:gd name="T10" fmla="*/ 851 w 858"/>
              <a:gd name="T11" fmla="*/ 34 h 145"/>
              <a:gd name="T12" fmla="*/ 858 w 858"/>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858" h="145">
                <a:moveTo>
                  <a:pt x="858" y="0"/>
                </a:moveTo>
                <a:lnTo>
                  <a:pt x="7" y="113"/>
                </a:lnTo>
                <a:lnTo>
                  <a:pt x="0" y="145"/>
                </a:lnTo>
                <a:lnTo>
                  <a:pt x="460" y="86"/>
                </a:lnTo>
                <a:lnTo>
                  <a:pt x="553" y="73"/>
                </a:lnTo>
                <a:lnTo>
                  <a:pt x="851" y="34"/>
                </a:lnTo>
                <a:lnTo>
                  <a:pt x="8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7" name="îSḷïde"/>
          <p:cNvSpPr/>
          <p:nvPr/>
        </p:nvSpPr>
        <p:spPr bwMode="auto">
          <a:xfrm>
            <a:off x="2752125" y="2295391"/>
            <a:ext cx="36147" cy="36804"/>
          </a:xfrm>
          <a:custGeom>
            <a:avLst/>
            <a:gdLst>
              <a:gd name="T0" fmla="*/ 38 w 39"/>
              <a:gd name="T1" fmla="*/ 17 h 39"/>
              <a:gd name="T2" fmla="*/ 22 w 39"/>
              <a:gd name="T3" fmla="*/ 38 h 39"/>
              <a:gd name="T4" fmla="*/ 1 w 39"/>
              <a:gd name="T5" fmla="*/ 22 h 39"/>
              <a:gd name="T6" fmla="*/ 17 w 39"/>
              <a:gd name="T7" fmla="*/ 1 h 39"/>
              <a:gd name="T8" fmla="*/ 38 w 39"/>
              <a:gd name="T9" fmla="*/ 17 h 39"/>
            </a:gdLst>
            <a:ahLst/>
            <a:cxnLst>
              <a:cxn ang="0">
                <a:pos x="T0" y="T1"/>
              </a:cxn>
              <a:cxn ang="0">
                <a:pos x="T2" y="T3"/>
              </a:cxn>
              <a:cxn ang="0">
                <a:pos x="T4" y="T5"/>
              </a:cxn>
              <a:cxn ang="0">
                <a:pos x="T6" y="T7"/>
              </a:cxn>
              <a:cxn ang="0">
                <a:pos x="T8" y="T9"/>
              </a:cxn>
            </a:cxnLst>
            <a:rect l="0" t="0" r="r" b="b"/>
            <a:pathLst>
              <a:path w="39" h="39">
                <a:moveTo>
                  <a:pt x="38" y="17"/>
                </a:moveTo>
                <a:cubicBezTo>
                  <a:pt x="39" y="27"/>
                  <a:pt x="32" y="37"/>
                  <a:pt x="22" y="38"/>
                </a:cubicBezTo>
                <a:cubicBezTo>
                  <a:pt x="11" y="39"/>
                  <a:pt x="2" y="32"/>
                  <a:pt x="1" y="22"/>
                </a:cubicBezTo>
                <a:cubicBezTo>
                  <a:pt x="0" y="12"/>
                  <a:pt x="7" y="3"/>
                  <a:pt x="17" y="1"/>
                </a:cubicBezTo>
                <a:cubicBezTo>
                  <a:pt x="27" y="0"/>
                  <a:pt x="36" y="7"/>
                  <a:pt x="38" y="17"/>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8" name="ís1iḑè"/>
          <p:cNvSpPr/>
          <p:nvPr/>
        </p:nvSpPr>
        <p:spPr bwMode="auto">
          <a:xfrm>
            <a:off x="1899731" y="2275018"/>
            <a:ext cx="1905891" cy="1334124"/>
          </a:xfrm>
          <a:custGeom>
            <a:avLst/>
            <a:gdLst>
              <a:gd name="T0" fmla="*/ 2900 w 2900"/>
              <a:gd name="T1" fmla="*/ 1678 h 2030"/>
              <a:gd name="T2" fmla="*/ 220 w 2900"/>
              <a:gd name="T3" fmla="*/ 2030 h 2030"/>
              <a:gd name="T4" fmla="*/ 0 w 2900"/>
              <a:gd name="T5" fmla="*/ 352 h 2030"/>
              <a:gd name="T6" fmla="*/ 2679 w 2900"/>
              <a:gd name="T7" fmla="*/ 0 h 2030"/>
              <a:gd name="T8" fmla="*/ 2900 w 2900"/>
              <a:gd name="T9" fmla="*/ 1678 h 2030"/>
            </a:gdLst>
            <a:ahLst/>
            <a:cxnLst>
              <a:cxn ang="0">
                <a:pos x="T0" y="T1"/>
              </a:cxn>
              <a:cxn ang="0">
                <a:pos x="T2" y="T3"/>
              </a:cxn>
              <a:cxn ang="0">
                <a:pos x="T4" y="T5"/>
              </a:cxn>
              <a:cxn ang="0">
                <a:pos x="T6" y="T7"/>
              </a:cxn>
              <a:cxn ang="0">
                <a:pos x="T8" y="T9"/>
              </a:cxn>
            </a:cxnLst>
            <a:rect l="0" t="0" r="r" b="b"/>
            <a:pathLst>
              <a:path w="2900" h="2030">
                <a:moveTo>
                  <a:pt x="2900" y="1678"/>
                </a:moveTo>
                <a:lnTo>
                  <a:pt x="220" y="2030"/>
                </a:lnTo>
                <a:lnTo>
                  <a:pt x="0" y="352"/>
                </a:lnTo>
                <a:lnTo>
                  <a:pt x="2679" y="0"/>
                </a:lnTo>
                <a:lnTo>
                  <a:pt x="2900" y="16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19" name="íṡliḓe"/>
          <p:cNvSpPr/>
          <p:nvPr/>
        </p:nvSpPr>
        <p:spPr bwMode="auto">
          <a:xfrm>
            <a:off x="1899731" y="2275018"/>
            <a:ext cx="1905891" cy="1334124"/>
          </a:xfrm>
          <a:custGeom>
            <a:avLst/>
            <a:gdLst>
              <a:gd name="T0" fmla="*/ 2900 w 2900"/>
              <a:gd name="T1" fmla="*/ 1678 h 2030"/>
              <a:gd name="T2" fmla="*/ 220 w 2900"/>
              <a:gd name="T3" fmla="*/ 2030 h 2030"/>
              <a:gd name="T4" fmla="*/ 0 w 2900"/>
              <a:gd name="T5" fmla="*/ 352 h 2030"/>
              <a:gd name="T6" fmla="*/ 2679 w 2900"/>
              <a:gd name="T7" fmla="*/ 0 h 2030"/>
              <a:gd name="T8" fmla="*/ 2900 w 2900"/>
              <a:gd name="T9" fmla="*/ 1678 h 2030"/>
            </a:gdLst>
            <a:ahLst/>
            <a:cxnLst>
              <a:cxn ang="0">
                <a:pos x="T0" y="T1"/>
              </a:cxn>
              <a:cxn ang="0">
                <a:pos x="T2" y="T3"/>
              </a:cxn>
              <a:cxn ang="0">
                <a:pos x="T4" y="T5"/>
              </a:cxn>
              <a:cxn ang="0">
                <a:pos x="T6" y="T7"/>
              </a:cxn>
              <a:cxn ang="0">
                <a:pos x="T8" y="T9"/>
              </a:cxn>
            </a:cxnLst>
            <a:rect l="0" t="0" r="r" b="b"/>
            <a:pathLst>
              <a:path w="2900" h="2030">
                <a:moveTo>
                  <a:pt x="2900" y="1678"/>
                </a:moveTo>
                <a:lnTo>
                  <a:pt x="220" y="2030"/>
                </a:lnTo>
                <a:lnTo>
                  <a:pt x="0" y="352"/>
                </a:lnTo>
                <a:lnTo>
                  <a:pt x="2679" y="0"/>
                </a:lnTo>
                <a:lnTo>
                  <a:pt x="2900" y="16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0" name="ïşḷïďe"/>
          <p:cNvSpPr/>
          <p:nvPr/>
        </p:nvSpPr>
        <p:spPr bwMode="auto">
          <a:xfrm>
            <a:off x="3434959" y="2689713"/>
            <a:ext cx="127497" cy="157072"/>
          </a:xfrm>
          <a:custGeom>
            <a:avLst/>
            <a:gdLst>
              <a:gd name="T0" fmla="*/ 57 w 136"/>
              <a:gd name="T1" fmla="*/ 168 h 168"/>
              <a:gd name="T2" fmla="*/ 55 w 136"/>
              <a:gd name="T3" fmla="*/ 168 h 168"/>
              <a:gd name="T4" fmla="*/ 52 w 136"/>
              <a:gd name="T5" fmla="*/ 164 h 168"/>
              <a:gd name="T6" fmla="*/ 0 w 136"/>
              <a:gd name="T7" fmla="*/ 8 h 168"/>
              <a:gd name="T8" fmla="*/ 3 w 136"/>
              <a:gd name="T9" fmla="*/ 1 h 168"/>
              <a:gd name="T10" fmla="*/ 6 w 136"/>
              <a:gd name="T11" fmla="*/ 0 h 168"/>
              <a:gd name="T12" fmla="*/ 10 w 136"/>
              <a:gd name="T13" fmla="*/ 2 h 168"/>
              <a:gd name="T14" fmla="*/ 134 w 136"/>
              <a:gd name="T15" fmla="*/ 110 h 168"/>
              <a:gd name="T16" fmla="*/ 136 w 136"/>
              <a:gd name="T17" fmla="*/ 114 h 168"/>
              <a:gd name="T18" fmla="*/ 134 w 136"/>
              <a:gd name="T19" fmla="*/ 118 h 168"/>
              <a:gd name="T20" fmla="*/ 59 w 136"/>
              <a:gd name="T21" fmla="*/ 168 h 168"/>
              <a:gd name="T22" fmla="*/ 57 w 136"/>
              <a:gd name="T2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68">
                <a:moveTo>
                  <a:pt x="57" y="168"/>
                </a:moveTo>
                <a:cubicBezTo>
                  <a:pt x="56" y="168"/>
                  <a:pt x="55" y="168"/>
                  <a:pt x="55" y="168"/>
                </a:cubicBezTo>
                <a:cubicBezTo>
                  <a:pt x="53" y="167"/>
                  <a:pt x="52" y="166"/>
                  <a:pt x="52" y="164"/>
                </a:cubicBezTo>
                <a:cubicBezTo>
                  <a:pt x="0" y="8"/>
                  <a:pt x="0" y="8"/>
                  <a:pt x="0" y="8"/>
                </a:cubicBezTo>
                <a:cubicBezTo>
                  <a:pt x="0" y="5"/>
                  <a:pt x="1" y="3"/>
                  <a:pt x="3" y="1"/>
                </a:cubicBezTo>
                <a:cubicBezTo>
                  <a:pt x="4" y="1"/>
                  <a:pt x="5" y="0"/>
                  <a:pt x="6" y="0"/>
                </a:cubicBezTo>
                <a:cubicBezTo>
                  <a:pt x="7" y="0"/>
                  <a:pt x="8" y="1"/>
                  <a:pt x="10" y="2"/>
                </a:cubicBezTo>
                <a:cubicBezTo>
                  <a:pt x="134" y="110"/>
                  <a:pt x="134" y="110"/>
                  <a:pt x="134" y="110"/>
                </a:cubicBezTo>
                <a:cubicBezTo>
                  <a:pt x="135" y="111"/>
                  <a:pt x="136" y="112"/>
                  <a:pt x="136" y="114"/>
                </a:cubicBezTo>
                <a:cubicBezTo>
                  <a:pt x="136" y="115"/>
                  <a:pt x="136" y="117"/>
                  <a:pt x="134" y="118"/>
                </a:cubicBezTo>
                <a:cubicBezTo>
                  <a:pt x="114" y="140"/>
                  <a:pt x="88" y="157"/>
                  <a:pt x="59" y="168"/>
                </a:cubicBezTo>
                <a:cubicBezTo>
                  <a:pt x="58" y="168"/>
                  <a:pt x="58" y="168"/>
                  <a:pt x="57" y="168"/>
                </a:cubicBezTo>
                <a:close/>
              </a:path>
            </a:pathLst>
          </a:custGeom>
          <a:solidFill>
            <a:srgbClr val="72BDB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1" name="íşḻïḋè"/>
          <p:cNvSpPr/>
          <p:nvPr/>
        </p:nvSpPr>
        <p:spPr bwMode="auto">
          <a:xfrm>
            <a:off x="3429045" y="2685113"/>
            <a:ext cx="139327" cy="167587"/>
          </a:xfrm>
          <a:custGeom>
            <a:avLst/>
            <a:gdLst>
              <a:gd name="T0" fmla="*/ 13 w 149"/>
              <a:gd name="T1" fmla="*/ 11 h 179"/>
              <a:gd name="T2" fmla="*/ 137 w 149"/>
              <a:gd name="T3" fmla="*/ 119 h 179"/>
              <a:gd name="T4" fmla="*/ 64 w 149"/>
              <a:gd name="T5" fmla="*/ 168 h 179"/>
              <a:gd name="T6" fmla="*/ 13 w 149"/>
              <a:gd name="T7" fmla="*/ 11 h 179"/>
              <a:gd name="T8" fmla="*/ 13 w 149"/>
              <a:gd name="T9" fmla="*/ 0 h 179"/>
              <a:gd name="T10" fmla="*/ 7 w 149"/>
              <a:gd name="T11" fmla="*/ 2 h 179"/>
              <a:gd name="T12" fmla="*/ 2 w 149"/>
              <a:gd name="T13" fmla="*/ 15 h 179"/>
              <a:gd name="T14" fmla="*/ 53 w 149"/>
              <a:gd name="T15" fmla="*/ 171 h 179"/>
              <a:gd name="T16" fmla="*/ 59 w 149"/>
              <a:gd name="T17" fmla="*/ 178 h 179"/>
              <a:gd name="T18" fmla="*/ 64 w 149"/>
              <a:gd name="T19" fmla="*/ 179 h 179"/>
              <a:gd name="T20" fmla="*/ 68 w 149"/>
              <a:gd name="T21" fmla="*/ 178 h 179"/>
              <a:gd name="T22" fmla="*/ 146 w 149"/>
              <a:gd name="T23" fmla="*/ 127 h 179"/>
              <a:gd name="T24" fmla="*/ 149 w 149"/>
              <a:gd name="T25" fmla="*/ 118 h 179"/>
              <a:gd name="T26" fmla="*/ 145 w 149"/>
              <a:gd name="T27" fmla="*/ 110 h 179"/>
              <a:gd name="T28" fmla="*/ 20 w 149"/>
              <a:gd name="T29" fmla="*/ 3 h 179"/>
              <a:gd name="T30" fmla="*/ 13 w 149"/>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79">
                <a:moveTo>
                  <a:pt x="13" y="11"/>
                </a:moveTo>
                <a:cubicBezTo>
                  <a:pt x="137" y="119"/>
                  <a:pt x="137" y="119"/>
                  <a:pt x="137" y="119"/>
                </a:cubicBezTo>
                <a:cubicBezTo>
                  <a:pt x="117" y="140"/>
                  <a:pt x="92" y="157"/>
                  <a:pt x="64" y="168"/>
                </a:cubicBezTo>
                <a:cubicBezTo>
                  <a:pt x="13" y="11"/>
                  <a:pt x="13" y="11"/>
                  <a:pt x="13" y="11"/>
                </a:cubicBezTo>
                <a:moveTo>
                  <a:pt x="13" y="0"/>
                </a:moveTo>
                <a:cubicBezTo>
                  <a:pt x="11" y="0"/>
                  <a:pt x="8" y="0"/>
                  <a:pt x="7" y="2"/>
                </a:cubicBezTo>
                <a:cubicBezTo>
                  <a:pt x="2" y="5"/>
                  <a:pt x="0" y="10"/>
                  <a:pt x="2" y="15"/>
                </a:cubicBezTo>
                <a:cubicBezTo>
                  <a:pt x="53" y="171"/>
                  <a:pt x="53" y="171"/>
                  <a:pt x="53" y="171"/>
                </a:cubicBezTo>
                <a:cubicBezTo>
                  <a:pt x="54" y="174"/>
                  <a:pt x="56" y="177"/>
                  <a:pt x="59" y="178"/>
                </a:cubicBezTo>
                <a:cubicBezTo>
                  <a:pt x="61" y="179"/>
                  <a:pt x="62" y="179"/>
                  <a:pt x="64" y="179"/>
                </a:cubicBezTo>
                <a:cubicBezTo>
                  <a:pt x="65" y="179"/>
                  <a:pt x="67" y="179"/>
                  <a:pt x="68" y="178"/>
                </a:cubicBezTo>
                <a:cubicBezTo>
                  <a:pt x="97" y="167"/>
                  <a:pt x="124" y="150"/>
                  <a:pt x="146" y="127"/>
                </a:cubicBezTo>
                <a:cubicBezTo>
                  <a:pt x="148" y="124"/>
                  <a:pt x="149" y="121"/>
                  <a:pt x="149" y="118"/>
                </a:cubicBezTo>
                <a:cubicBezTo>
                  <a:pt x="148" y="115"/>
                  <a:pt x="147" y="112"/>
                  <a:pt x="145" y="110"/>
                </a:cubicBezTo>
                <a:cubicBezTo>
                  <a:pt x="20" y="3"/>
                  <a:pt x="20" y="3"/>
                  <a:pt x="20" y="3"/>
                </a:cubicBezTo>
                <a:cubicBezTo>
                  <a:pt x="18" y="1"/>
                  <a:pt x="15"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2" name="iṧḻiḓe"/>
          <p:cNvSpPr/>
          <p:nvPr/>
        </p:nvSpPr>
        <p:spPr bwMode="auto">
          <a:xfrm>
            <a:off x="3436931" y="2654225"/>
            <a:ext cx="177445" cy="137356"/>
          </a:xfrm>
          <a:custGeom>
            <a:avLst/>
            <a:gdLst>
              <a:gd name="T0" fmla="*/ 137 w 189"/>
              <a:gd name="T1" fmla="*/ 147 h 147"/>
              <a:gd name="T2" fmla="*/ 134 w 189"/>
              <a:gd name="T3" fmla="*/ 146 h 147"/>
              <a:gd name="T4" fmla="*/ 2 w 189"/>
              <a:gd name="T5" fmla="*/ 32 h 147"/>
              <a:gd name="T6" fmla="*/ 0 w 189"/>
              <a:gd name="T7" fmla="*/ 26 h 147"/>
              <a:gd name="T8" fmla="*/ 5 w 189"/>
              <a:gd name="T9" fmla="*/ 22 h 147"/>
              <a:gd name="T10" fmla="*/ 178 w 189"/>
              <a:gd name="T11" fmla="*/ 0 h 147"/>
              <a:gd name="T12" fmla="*/ 178 w 189"/>
              <a:gd name="T13" fmla="*/ 0 h 147"/>
              <a:gd name="T14" fmla="*/ 182 w 189"/>
              <a:gd name="T15" fmla="*/ 1 h 147"/>
              <a:gd name="T16" fmla="*/ 184 w 189"/>
              <a:gd name="T17" fmla="*/ 5 h 147"/>
              <a:gd name="T18" fmla="*/ 142 w 189"/>
              <a:gd name="T19" fmla="*/ 145 h 147"/>
              <a:gd name="T20" fmla="*/ 138 w 189"/>
              <a:gd name="T21" fmla="*/ 147 h 147"/>
              <a:gd name="T22" fmla="*/ 137 w 189"/>
              <a:gd name="T2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47">
                <a:moveTo>
                  <a:pt x="137" y="147"/>
                </a:moveTo>
                <a:cubicBezTo>
                  <a:pt x="136" y="147"/>
                  <a:pt x="135" y="147"/>
                  <a:pt x="134" y="146"/>
                </a:cubicBezTo>
                <a:cubicBezTo>
                  <a:pt x="2" y="32"/>
                  <a:pt x="2" y="32"/>
                  <a:pt x="2" y="32"/>
                </a:cubicBezTo>
                <a:cubicBezTo>
                  <a:pt x="0" y="30"/>
                  <a:pt x="0" y="28"/>
                  <a:pt x="0" y="26"/>
                </a:cubicBezTo>
                <a:cubicBezTo>
                  <a:pt x="1" y="24"/>
                  <a:pt x="3" y="22"/>
                  <a:pt x="5" y="22"/>
                </a:cubicBezTo>
                <a:cubicBezTo>
                  <a:pt x="178" y="0"/>
                  <a:pt x="178" y="0"/>
                  <a:pt x="178" y="0"/>
                </a:cubicBezTo>
                <a:cubicBezTo>
                  <a:pt x="178" y="0"/>
                  <a:pt x="178" y="0"/>
                  <a:pt x="178" y="0"/>
                </a:cubicBezTo>
                <a:cubicBezTo>
                  <a:pt x="180" y="0"/>
                  <a:pt x="181" y="1"/>
                  <a:pt x="182" y="1"/>
                </a:cubicBezTo>
                <a:cubicBezTo>
                  <a:pt x="183" y="2"/>
                  <a:pt x="184" y="4"/>
                  <a:pt x="184" y="5"/>
                </a:cubicBezTo>
                <a:cubicBezTo>
                  <a:pt x="189" y="56"/>
                  <a:pt x="174" y="105"/>
                  <a:pt x="142" y="145"/>
                </a:cubicBezTo>
                <a:cubicBezTo>
                  <a:pt x="141" y="146"/>
                  <a:pt x="139" y="147"/>
                  <a:pt x="138" y="147"/>
                </a:cubicBezTo>
                <a:lnTo>
                  <a:pt x="137" y="147"/>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3" name="iṡḷïḓê"/>
          <p:cNvSpPr/>
          <p:nvPr/>
        </p:nvSpPr>
        <p:spPr bwMode="auto">
          <a:xfrm>
            <a:off x="3431674" y="2649624"/>
            <a:ext cx="187303" cy="147871"/>
          </a:xfrm>
          <a:custGeom>
            <a:avLst/>
            <a:gdLst>
              <a:gd name="T0" fmla="*/ 184 w 200"/>
              <a:gd name="T1" fmla="*/ 11 h 158"/>
              <a:gd name="T2" fmla="*/ 143 w 200"/>
              <a:gd name="T3" fmla="*/ 146 h 158"/>
              <a:gd name="T4" fmla="*/ 12 w 200"/>
              <a:gd name="T5" fmla="*/ 33 h 158"/>
              <a:gd name="T6" fmla="*/ 184 w 200"/>
              <a:gd name="T7" fmla="*/ 11 h 158"/>
              <a:gd name="T8" fmla="*/ 184 w 200"/>
              <a:gd name="T9" fmla="*/ 0 h 158"/>
              <a:gd name="T10" fmla="*/ 183 w 200"/>
              <a:gd name="T11" fmla="*/ 0 h 158"/>
              <a:gd name="T12" fmla="*/ 10 w 200"/>
              <a:gd name="T13" fmla="*/ 21 h 158"/>
              <a:gd name="T14" fmla="*/ 1 w 200"/>
              <a:gd name="T15" fmla="*/ 29 h 158"/>
              <a:gd name="T16" fmla="*/ 4 w 200"/>
              <a:gd name="T17" fmla="*/ 41 h 158"/>
              <a:gd name="T18" fmla="*/ 136 w 200"/>
              <a:gd name="T19" fmla="*/ 155 h 158"/>
              <a:gd name="T20" fmla="*/ 143 w 200"/>
              <a:gd name="T21" fmla="*/ 158 h 158"/>
              <a:gd name="T22" fmla="*/ 144 w 200"/>
              <a:gd name="T23" fmla="*/ 158 h 158"/>
              <a:gd name="T24" fmla="*/ 152 w 200"/>
              <a:gd name="T25" fmla="*/ 153 h 158"/>
              <a:gd name="T26" fmla="*/ 196 w 200"/>
              <a:gd name="T27" fmla="*/ 10 h 158"/>
              <a:gd name="T28" fmla="*/ 192 w 200"/>
              <a:gd name="T29" fmla="*/ 2 h 158"/>
              <a:gd name="T30" fmla="*/ 184 w 200"/>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158">
                <a:moveTo>
                  <a:pt x="184" y="11"/>
                </a:moveTo>
                <a:cubicBezTo>
                  <a:pt x="189" y="61"/>
                  <a:pt x="173" y="109"/>
                  <a:pt x="143" y="146"/>
                </a:cubicBezTo>
                <a:cubicBezTo>
                  <a:pt x="12" y="33"/>
                  <a:pt x="12" y="33"/>
                  <a:pt x="12" y="33"/>
                </a:cubicBezTo>
                <a:cubicBezTo>
                  <a:pt x="184" y="11"/>
                  <a:pt x="184" y="11"/>
                  <a:pt x="184" y="11"/>
                </a:cubicBezTo>
                <a:moveTo>
                  <a:pt x="184" y="0"/>
                </a:moveTo>
                <a:cubicBezTo>
                  <a:pt x="184" y="0"/>
                  <a:pt x="183" y="0"/>
                  <a:pt x="183" y="0"/>
                </a:cubicBezTo>
                <a:cubicBezTo>
                  <a:pt x="10" y="21"/>
                  <a:pt x="10" y="21"/>
                  <a:pt x="10" y="21"/>
                </a:cubicBezTo>
                <a:cubicBezTo>
                  <a:pt x="6" y="22"/>
                  <a:pt x="2" y="25"/>
                  <a:pt x="1" y="29"/>
                </a:cubicBezTo>
                <a:cubicBezTo>
                  <a:pt x="0" y="34"/>
                  <a:pt x="1" y="38"/>
                  <a:pt x="4" y="41"/>
                </a:cubicBezTo>
                <a:cubicBezTo>
                  <a:pt x="136" y="155"/>
                  <a:pt x="136" y="155"/>
                  <a:pt x="136" y="155"/>
                </a:cubicBezTo>
                <a:cubicBezTo>
                  <a:pt x="138" y="157"/>
                  <a:pt x="141" y="158"/>
                  <a:pt x="143" y="158"/>
                </a:cubicBezTo>
                <a:cubicBezTo>
                  <a:pt x="144" y="158"/>
                  <a:pt x="144" y="158"/>
                  <a:pt x="144" y="158"/>
                </a:cubicBezTo>
                <a:cubicBezTo>
                  <a:pt x="147" y="157"/>
                  <a:pt x="150" y="156"/>
                  <a:pt x="152" y="153"/>
                </a:cubicBezTo>
                <a:cubicBezTo>
                  <a:pt x="185" y="113"/>
                  <a:pt x="200" y="62"/>
                  <a:pt x="196" y="10"/>
                </a:cubicBezTo>
                <a:cubicBezTo>
                  <a:pt x="195" y="7"/>
                  <a:pt x="194" y="4"/>
                  <a:pt x="192" y="2"/>
                </a:cubicBezTo>
                <a:cubicBezTo>
                  <a:pt x="190" y="0"/>
                  <a:pt x="187" y="0"/>
                  <a:pt x="18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4" name="ïšľîḋé"/>
          <p:cNvSpPr/>
          <p:nvPr/>
        </p:nvSpPr>
        <p:spPr bwMode="auto">
          <a:xfrm>
            <a:off x="3406042" y="2491895"/>
            <a:ext cx="202419" cy="182046"/>
          </a:xfrm>
          <a:custGeom>
            <a:avLst/>
            <a:gdLst>
              <a:gd name="T0" fmla="*/ 28 w 216"/>
              <a:gd name="T1" fmla="*/ 194 h 194"/>
              <a:gd name="T2" fmla="*/ 25 w 216"/>
              <a:gd name="T3" fmla="*/ 192 h 194"/>
              <a:gd name="T4" fmla="*/ 23 w 216"/>
              <a:gd name="T5" fmla="*/ 189 h 194"/>
              <a:gd name="T6" fmla="*/ 0 w 216"/>
              <a:gd name="T7" fmla="*/ 7 h 194"/>
              <a:gd name="T8" fmla="*/ 1 w 216"/>
              <a:gd name="T9" fmla="*/ 3 h 194"/>
              <a:gd name="T10" fmla="*/ 5 w 216"/>
              <a:gd name="T11" fmla="*/ 1 h 194"/>
              <a:gd name="T12" fmla="*/ 23 w 216"/>
              <a:gd name="T13" fmla="*/ 0 h 194"/>
              <a:gd name="T14" fmla="*/ 215 w 216"/>
              <a:gd name="T15" fmla="*/ 164 h 194"/>
              <a:gd name="T16" fmla="*/ 214 w 216"/>
              <a:gd name="T17" fmla="*/ 169 h 194"/>
              <a:gd name="T18" fmla="*/ 210 w 216"/>
              <a:gd name="T19" fmla="*/ 171 h 194"/>
              <a:gd name="T20" fmla="*/ 29 w 216"/>
              <a:gd name="T21" fmla="*/ 193 h 194"/>
              <a:gd name="T22" fmla="*/ 28 w 216"/>
              <a:gd name="T23"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94">
                <a:moveTo>
                  <a:pt x="28" y="194"/>
                </a:moveTo>
                <a:cubicBezTo>
                  <a:pt x="27" y="194"/>
                  <a:pt x="26" y="193"/>
                  <a:pt x="25" y="192"/>
                </a:cubicBezTo>
                <a:cubicBezTo>
                  <a:pt x="24" y="191"/>
                  <a:pt x="23" y="190"/>
                  <a:pt x="23" y="189"/>
                </a:cubicBezTo>
                <a:cubicBezTo>
                  <a:pt x="0" y="7"/>
                  <a:pt x="0" y="7"/>
                  <a:pt x="0" y="7"/>
                </a:cubicBezTo>
                <a:cubicBezTo>
                  <a:pt x="0" y="6"/>
                  <a:pt x="0" y="4"/>
                  <a:pt x="1" y="3"/>
                </a:cubicBezTo>
                <a:cubicBezTo>
                  <a:pt x="2" y="2"/>
                  <a:pt x="4" y="1"/>
                  <a:pt x="5" y="1"/>
                </a:cubicBezTo>
                <a:cubicBezTo>
                  <a:pt x="11" y="0"/>
                  <a:pt x="17" y="0"/>
                  <a:pt x="23" y="0"/>
                </a:cubicBezTo>
                <a:cubicBezTo>
                  <a:pt x="119" y="0"/>
                  <a:pt x="200" y="69"/>
                  <a:pt x="215" y="164"/>
                </a:cubicBezTo>
                <a:cubicBezTo>
                  <a:pt x="216" y="166"/>
                  <a:pt x="215" y="167"/>
                  <a:pt x="214" y="169"/>
                </a:cubicBezTo>
                <a:cubicBezTo>
                  <a:pt x="213" y="170"/>
                  <a:pt x="212" y="171"/>
                  <a:pt x="210" y="171"/>
                </a:cubicBezTo>
                <a:cubicBezTo>
                  <a:pt x="29" y="193"/>
                  <a:pt x="29" y="193"/>
                  <a:pt x="29" y="193"/>
                </a:cubicBezTo>
                <a:lnTo>
                  <a:pt x="28" y="194"/>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5" name="ïŝ1iďe"/>
          <p:cNvSpPr/>
          <p:nvPr/>
        </p:nvSpPr>
        <p:spPr bwMode="auto">
          <a:xfrm>
            <a:off x="3400785" y="2487294"/>
            <a:ext cx="212934" cy="191247"/>
          </a:xfrm>
          <a:custGeom>
            <a:avLst/>
            <a:gdLst>
              <a:gd name="T0" fmla="*/ 29 w 227"/>
              <a:gd name="T1" fmla="*/ 11 h 204"/>
              <a:gd name="T2" fmla="*/ 216 w 227"/>
              <a:gd name="T3" fmla="*/ 170 h 204"/>
              <a:gd name="T4" fmla="*/ 34 w 227"/>
              <a:gd name="T5" fmla="*/ 193 h 204"/>
              <a:gd name="T6" fmla="*/ 12 w 227"/>
              <a:gd name="T7" fmla="*/ 12 h 204"/>
              <a:gd name="T8" fmla="*/ 29 w 227"/>
              <a:gd name="T9" fmla="*/ 11 h 204"/>
              <a:gd name="T10" fmla="*/ 29 w 227"/>
              <a:gd name="T11" fmla="*/ 0 h 204"/>
              <a:gd name="T12" fmla="*/ 11 w 227"/>
              <a:gd name="T13" fmla="*/ 0 h 204"/>
              <a:gd name="T14" fmla="*/ 3 w 227"/>
              <a:gd name="T15" fmla="*/ 5 h 204"/>
              <a:gd name="T16" fmla="*/ 1 w 227"/>
              <a:gd name="T17" fmla="*/ 13 h 204"/>
              <a:gd name="T18" fmla="*/ 23 w 227"/>
              <a:gd name="T19" fmla="*/ 194 h 204"/>
              <a:gd name="T20" fmla="*/ 28 w 227"/>
              <a:gd name="T21" fmla="*/ 202 h 204"/>
              <a:gd name="T22" fmla="*/ 34 w 227"/>
              <a:gd name="T23" fmla="*/ 204 h 204"/>
              <a:gd name="T24" fmla="*/ 36 w 227"/>
              <a:gd name="T25" fmla="*/ 204 h 204"/>
              <a:gd name="T26" fmla="*/ 217 w 227"/>
              <a:gd name="T27" fmla="*/ 181 h 204"/>
              <a:gd name="T28" fmla="*/ 225 w 227"/>
              <a:gd name="T29" fmla="*/ 177 h 204"/>
              <a:gd name="T30" fmla="*/ 227 w 227"/>
              <a:gd name="T31" fmla="*/ 168 h 204"/>
              <a:gd name="T32" fmla="*/ 158 w 227"/>
              <a:gd name="T33" fmla="*/ 47 h 204"/>
              <a:gd name="T34" fmla="*/ 29 w 227"/>
              <a:gd name="T3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04">
                <a:moveTo>
                  <a:pt x="29" y="11"/>
                </a:moveTo>
                <a:cubicBezTo>
                  <a:pt x="121" y="11"/>
                  <a:pt x="201" y="78"/>
                  <a:pt x="216" y="170"/>
                </a:cubicBezTo>
                <a:cubicBezTo>
                  <a:pt x="34" y="193"/>
                  <a:pt x="34" y="193"/>
                  <a:pt x="34" y="193"/>
                </a:cubicBezTo>
                <a:cubicBezTo>
                  <a:pt x="12" y="12"/>
                  <a:pt x="12" y="12"/>
                  <a:pt x="12" y="12"/>
                </a:cubicBezTo>
                <a:cubicBezTo>
                  <a:pt x="17" y="11"/>
                  <a:pt x="23" y="11"/>
                  <a:pt x="29" y="11"/>
                </a:cubicBezTo>
                <a:moveTo>
                  <a:pt x="29" y="0"/>
                </a:moveTo>
                <a:cubicBezTo>
                  <a:pt x="23" y="0"/>
                  <a:pt x="17" y="0"/>
                  <a:pt x="11" y="0"/>
                </a:cubicBezTo>
                <a:cubicBezTo>
                  <a:pt x="8" y="1"/>
                  <a:pt x="5" y="2"/>
                  <a:pt x="3" y="5"/>
                </a:cubicBezTo>
                <a:cubicBezTo>
                  <a:pt x="1" y="7"/>
                  <a:pt x="0" y="10"/>
                  <a:pt x="1" y="13"/>
                </a:cubicBezTo>
                <a:cubicBezTo>
                  <a:pt x="23" y="194"/>
                  <a:pt x="23" y="194"/>
                  <a:pt x="23" y="194"/>
                </a:cubicBezTo>
                <a:cubicBezTo>
                  <a:pt x="24" y="197"/>
                  <a:pt x="25" y="200"/>
                  <a:pt x="28" y="202"/>
                </a:cubicBezTo>
                <a:cubicBezTo>
                  <a:pt x="30" y="203"/>
                  <a:pt x="32" y="204"/>
                  <a:pt x="34" y="204"/>
                </a:cubicBezTo>
                <a:cubicBezTo>
                  <a:pt x="35" y="204"/>
                  <a:pt x="35" y="204"/>
                  <a:pt x="36" y="204"/>
                </a:cubicBezTo>
                <a:cubicBezTo>
                  <a:pt x="217" y="181"/>
                  <a:pt x="217" y="181"/>
                  <a:pt x="217" y="181"/>
                </a:cubicBezTo>
                <a:cubicBezTo>
                  <a:pt x="220" y="181"/>
                  <a:pt x="223" y="179"/>
                  <a:pt x="225" y="177"/>
                </a:cubicBezTo>
                <a:cubicBezTo>
                  <a:pt x="227" y="174"/>
                  <a:pt x="227" y="171"/>
                  <a:pt x="227" y="168"/>
                </a:cubicBezTo>
                <a:cubicBezTo>
                  <a:pt x="219" y="121"/>
                  <a:pt x="195" y="78"/>
                  <a:pt x="158" y="47"/>
                </a:cubicBezTo>
                <a:cubicBezTo>
                  <a:pt x="122" y="16"/>
                  <a:pt x="76"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6" name="iṧlîḑe"/>
          <p:cNvSpPr/>
          <p:nvPr/>
        </p:nvSpPr>
        <p:spPr bwMode="auto">
          <a:xfrm>
            <a:off x="3323892" y="2683799"/>
            <a:ext cx="158386" cy="174159"/>
          </a:xfrm>
          <a:custGeom>
            <a:avLst/>
            <a:gdLst>
              <a:gd name="T0" fmla="*/ 110 w 169"/>
              <a:gd name="T1" fmla="*/ 186 h 186"/>
              <a:gd name="T2" fmla="*/ 3 w 169"/>
              <a:gd name="T3" fmla="*/ 154 h 186"/>
              <a:gd name="T4" fmla="*/ 0 w 169"/>
              <a:gd name="T5" fmla="*/ 150 h 186"/>
              <a:gd name="T6" fmla="*/ 1 w 169"/>
              <a:gd name="T7" fmla="*/ 146 h 186"/>
              <a:gd name="T8" fmla="*/ 104 w 169"/>
              <a:gd name="T9" fmla="*/ 2 h 186"/>
              <a:gd name="T10" fmla="*/ 108 w 169"/>
              <a:gd name="T11" fmla="*/ 0 h 186"/>
              <a:gd name="T12" fmla="*/ 109 w 169"/>
              <a:gd name="T13" fmla="*/ 0 h 186"/>
              <a:gd name="T14" fmla="*/ 114 w 169"/>
              <a:gd name="T15" fmla="*/ 4 h 186"/>
              <a:gd name="T16" fmla="*/ 168 w 169"/>
              <a:gd name="T17" fmla="*/ 171 h 186"/>
              <a:gd name="T18" fmla="*/ 168 w 169"/>
              <a:gd name="T19" fmla="*/ 176 h 186"/>
              <a:gd name="T20" fmla="*/ 164 w 169"/>
              <a:gd name="T21" fmla="*/ 178 h 186"/>
              <a:gd name="T22" fmla="*/ 135 w 169"/>
              <a:gd name="T23" fmla="*/ 184 h 186"/>
              <a:gd name="T24" fmla="*/ 110 w 169"/>
              <a:gd name="T25"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86">
                <a:moveTo>
                  <a:pt x="110" y="186"/>
                </a:moveTo>
                <a:cubicBezTo>
                  <a:pt x="72" y="186"/>
                  <a:pt x="35" y="175"/>
                  <a:pt x="3" y="154"/>
                </a:cubicBezTo>
                <a:cubicBezTo>
                  <a:pt x="2" y="153"/>
                  <a:pt x="1" y="151"/>
                  <a:pt x="0" y="150"/>
                </a:cubicBezTo>
                <a:cubicBezTo>
                  <a:pt x="0" y="148"/>
                  <a:pt x="0" y="147"/>
                  <a:pt x="1" y="146"/>
                </a:cubicBezTo>
                <a:cubicBezTo>
                  <a:pt x="104" y="2"/>
                  <a:pt x="104" y="2"/>
                  <a:pt x="104" y="2"/>
                </a:cubicBezTo>
                <a:cubicBezTo>
                  <a:pt x="105" y="1"/>
                  <a:pt x="106" y="0"/>
                  <a:pt x="108" y="0"/>
                </a:cubicBezTo>
                <a:cubicBezTo>
                  <a:pt x="109" y="0"/>
                  <a:pt x="109" y="0"/>
                  <a:pt x="109" y="0"/>
                </a:cubicBezTo>
                <a:cubicBezTo>
                  <a:pt x="111" y="0"/>
                  <a:pt x="113" y="2"/>
                  <a:pt x="114" y="4"/>
                </a:cubicBezTo>
                <a:cubicBezTo>
                  <a:pt x="168" y="171"/>
                  <a:pt x="168" y="171"/>
                  <a:pt x="168" y="171"/>
                </a:cubicBezTo>
                <a:cubicBezTo>
                  <a:pt x="169" y="173"/>
                  <a:pt x="169" y="174"/>
                  <a:pt x="168" y="176"/>
                </a:cubicBezTo>
                <a:cubicBezTo>
                  <a:pt x="167" y="177"/>
                  <a:pt x="166" y="178"/>
                  <a:pt x="164" y="178"/>
                </a:cubicBezTo>
                <a:cubicBezTo>
                  <a:pt x="155" y="181"/>
                  <a:pt x="145" y="183"/>
                  <a:pt x="135" y="184"/>
                </a:cubicBezTo>
                <a:cubicBezTo>
                  <a:pt x="127" y="185"/>
                  <a:pt x="118" y="186"/>
                  <a:pt x="110" y="186"/>
                </a:cubicBez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7" name="íṡḷïdé"/>
          <p:cNvSpPr/>
          <p:nvPr/>
        </p:nvSpPr>
        <p:spPr bwMode="auto">
          <a:xfrm>
            <a:off x="3317977" y="2678541"/>
            <a:ext cx="169558" cy="185331"/>
          </a:xfrm>
          <a:custGeom>
            <a:avLst/>
            <a:gdLst>
              <a:gd name="T0" fmla="*/ 114 w 181"/>
              <a:gd name="T1" fmla="*/ 12 h 198"/>
              <a:gd name="T2" fmla="*/ 169 w 181"/>
              <a:gd name="T3" fmla="*/ 179 h 198"/>
              <a:gd name="T4" fmla="*/ 140 w 181"/>
              <a:gd name="T5" fmla="*/ 185 h 198"/>
              <a:gd name="T6" fmla="*/ 116 w 181"/>
              <a:gd name="T7" fmla="*/ 186 h 198"/>
              <a:gd name="T8" fmla="*/ 12 w 181"/>
              <a:gd name="T9" fmla="*/ 155 h 198"/>
              <a:gd name="T10" fmla="*/ 114 w 181"/>
              <a:gd name="T11" fmla="*/ 12 h 198"/>
              <a:gd name="T12" fmla="*/ 114 w 181"/>
              <a:gd name="T13" fmla="*/ 0 h 198"/>
              <a:gd name="T14" fmla="*/ 105 w 181"/>
              <a:gd name="T15" fmla="*/ 5 h 198"/>
              <a:gd name="T16" fmla="*/ 3 w 181"/>
              <a:gd name="T17" fmla="*/ 148 h 198"/>
              <a:gd name="T18" fmla="*/ 1 w 181"/>
              <a:gd name="T19" fmla="*/ 157 h 198"/>
              <a:gd name="T20" fmla="*/ 6 w 181"/>
              <a:gd name="T21" fmla="*/ 164 h 198"/>
              <a:gd name="T22" fmla="*/ 116 w 181"/>
              <a:gd name="T23" fmla="*/ 198 h 198"/>
              <a:gd name="T24" fmla="*/ 141 w 181"/>
              <a:gd name="T25" fmla="*/ 196 h 198"/>
              <a:gd name="T26" fmla="*/ 172 w 181"/>
              <a:gd name="T27" fmla="*/ 190 h 198"/>
              <a:gd name="T28" fmla="*/ 179 w 181"/>
              <a:gd name="T29" fmla="*/ 184 h 198"/>
              <a:gd name="T30" fmla="*/ 180 w 181"/>
              <a:gd name="T31" fmla="*/ 175 h 198"/>
              <a:gd name="T32" fmla="*/ 125 w 181"/>
              <a:gd name="T33" fmla="*/ 8 h 198"/>
              <a:gd name="T34" fmla="*/ 116 w 181"/>
              <a:gd name="T35" fmla="*/ 1 h 198"/>
              <a:gd name="T36" fmla="*/ 114 w 181"/>
              <a:gd name="T3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98">
                <a:moveTo>
                  <a:pt x="114" y="12"/>
                </a:moveTo>
                <a:cubicBezTo>
                  <a:pt x="169" y="179"/>
                  <a:pt x="169" y="179"/>
                  <a:pt x="169" y="179"/>
                </a:cubicBezTo>
                <a:cubicBezTo>
                  <a:pt x="160" y="182"/>
                  <a:pt x="150" y="184"/>
                  <a:pt x="140" y="185"/>
                </a:cubicBezTo>
                <a:cubicBezTo>
                  <a:pt x="132" y="186"/>
                  <a:pt x="124" y="186"/>
                  <a:pt x="116" y="186"/>
                </a:cubicBezTo>
                <a:cubicBezTo>
                  <a:pt x="78" y="186"/>
                  <a:pt x="42" y="175"/>
                  <a:pt x="12" y="155"/>
                </a:cubicBezTo>
                <a:cubicBezTo>
                  <a:pt x="114" y="12"/>
                  <a:pt x="114" y="12"/>
                  <a:pt x="114" y="12"/>
                </a:cubicBezTo>
                <a:moveTo>
                  <a:pt x="114" y="0"/>
                </a:moveTo>
                <a:cubicBezTo>
                  <a:pt x="111" y="0"/>
                  <a:pt x="107" y="2"/>
                  <a:pt x="105" y="5"/>
                </a:cubicBezTo>
                <a:cubicBezTo>
                  <a:pt x="3" y="148"/>
                  <a:pt x="3" y="148"/>
                  <a:pt x="3" y="148"/>
                </a:cubicBezTo>
                <a:cubicBezTo>
                  <a:pt x="1" y="151"/>
                  <a:pt x="0" y="154"/>
                  <a:pt x="1" y="157"/>
                </a:cubicBezTo>
                <a:cubicBezTo>
                  <a:pt x="1" y="160"/>
                  <a:pt x="3" y="163"/>
                  <a:pt x="6" y="164"/>
                </a:cubicBezTo>
                <a:cubicBezTo>
                  <a:pt x="39" y="186"/>
                  <a:pt x="77" y="198"/>
                  <a:pt x="116" y="198"/>
                </a:cubicBezTo>
                <a:cubicBezTo>
                  <a:pt x="125" y="198"/>
                  <a:pt x="133" y="197"/>
                  <a:pt x="141" y="196"/>
                </a:cubicBezTo>
                <a:cubicBezTo>
                  <a:pt x="152" y="195"/>
                  <a:pt x="162" y="193"/>
                  <a:pt x="172" y="190"/>
                </a:cubicBezTo>
                <a:cubicBezTo>
                  <a:pt x="175" y="189"/>
                  <a:pt x="177" y="187"/>
                  <a:pt x="179" y="184"/>
                </a:cubicBezTo>
                <a:cubicBezTo>
                  <a:pt x="180" y="182"/>
                  <a:pt x="181" y="178"/>
                  <a:pt x="180" y="175"/>
                </a:cubicBezTo>
                <a:cubicBezTo>
                  <a:pt x="125" y="8"/>
                  <a:pt x="125" y="8"/>
                  <a:pt x="125" y="8"/>
                </a:cubicBezTo>
                <a:cubicBezTo>
                  <a:pt x="124" y="4"/>
                  <a:pt x="120" y="1"/>
                  <a:pt x="116" y="1"/>
                </a:cubicBezTo>
                <a:cubicBezTo>
                  <a:pt x="115" y="0"/>
                  <a:pt x="115" y="0"/>
                  <a:pt x="1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8" name="ísļiďè"/>
          <p:cNvSpPr/>
          <p:nvPr/>
        </p:nvSpPr>
        <p:spPr bwMode="auto">
          <a:xfrm>
            <a:off x="3232541" y="2495181"/>
            <a:ext cx="193218" cy="326630"/>
          </a:xfrm>
          <a:custGeom>
            <a:avLst/>
            <a:gdLst>
              <a:gd name="T0" fmla="*/ 92 w 206"/>
              <a:gd name="T1" fmla="*/ 349 h 349"/>
              <a:gd name="T2" fmla="*/ 88 w 206"/>
              <a:gd name="T3" fmla="*/ 347 h 349"/>
              <a:gd name="T4" fmla="*/ 66 w 206"/>
              <a:gd name="T5" fmla="*/ 328 h 349"/>
              <a:gd name="T6" fmla="*/ 57 w 206"/>
              <a:gd name="T7" fmla="*/ 317 h 349"/>
              <a:gd name="T8" fmla="*/ 14 w 206"/>
              <a:gd name="T9" fmla="*/ 217 h 349"/>
              <a:gd name="T10" fmla="*/ 176 w 206"/>
              <a:gd name="T11" fmla="*/ 0 h 349"/>
              <a:gd name="T12" fmla="*/ 177 w 206"/>
              <a:gd name="T13" fmla="*/ 0 h 349"/>
              <a:gd name="T14" fmla="*/ 180 w 206"/>
              <a:gd name="T15" fmla="*/ 1 h 349"/>
              <a:gd name="T16" fmla="*/ 183 w 206"/>
              <a:gd name="T17" fmla="*/ 5 h 349"/>
              <a:gd name="T18" fmla="*/ 206 w 206"/>
              <a:gd name="T19" fmla="*/ 193 h 349"/>
              <a:gd name="T20" fmla="*/ 205 w 206"/>
              <a:gd name="T21" fmla="*/ 197 h 349"/>
              <a:gd name="T22" fmla="*/ 96 w 206"/>
              <a:gd name="T23" fmla="*/ 346 h 349"/>
              <a:gd name="T24" fmla="*/ 92 w 206"/>
              <a:gd name="T25" fmla="*/ 348 h 349"/>
              <a:gd name="T26" fmla="*/ 92 w 206"/>
              <a:gd name="T27"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349">
                <a:moveTo>
                  <a:pt x="92" y="349"/>
                </a:moveTo>
                <a:cubicBezTo>
                  <a:pt x="90" y="349"/>
                  <a:pt x="89" y="348"/>
                  <a:pt x="88" y="347"/>
                </a:cubicBezTo>
                <a:cubicBezTo>
                  <a:pt x="80" y="341"/>
                  <a:pt x="73" y="335"/>
                  <a:pt x="66" y="328"/>
                </a:cubicBezTo>
                <a:cubicBezTo>
                  <a:pt x="57" y="317"/>
                  <a:pt x="57" y="317"/>
                  <a:pt x="57" y="317"/>
                </a:cubicBezTo>
                <a:cubicBezTo>
                  <a:pt x="33" y="289"/>
                  <a:pt x="18" y="254"/>
                  <a:pt x="14" y="217"/>
                </a:cubicBezTo>
                <a:cubicBezTo>
                  <a:pt x="0" y="112"/>
                  <a:pt x="72" y="17"/>
                  <a:pt x="176" y="0"/>
                </a:cubicBezTo>
                <a:cubicBezTo>
                  <a:pt x="177" y="0"/>
                  <a:pt x="177" y="0"/>
                  <a:pt x="177" y="0"/>
                </a:cubicBezTo>
                <a:cubicBezTo>
                  <a:pt x="178" y="0"/>
                  <a:pt x="179" y="0"/>
                  <a:pt x="180" y="1"/>
                </a:cubicBezTo>
                <a:cubicBezTo>
                  <a:pt x="182" y="2"/>
                  <a:pt x="182" y="3"/>
                  <a:pt x="183" y="5"/>
                </a:cubicBezTo>
                <a:cubicBezTo>
                  <a:pt x="206" y="193"/>
                  <a:pt x="206" y="193"/>
                  <a:pt x="206" y="193"/>
                </a:cubicBezTo>
                <a:cubicBezTo>
                  <a:pt x="206" y="194"/>
                  <a:pt x="206" y="195"/>
                  <a:pt x="205" y="197"/>
                </a:cubicBezTo>
                <a:cubicBezTo>
                  <a:pt x="96" y="346"/>
                  <a:pt x="96" y="346"/>
                  <a:pt x="96" y="346"/>
                </a:cubicBezTo>
                <a:cubicBezTo>
                  <a:pt x="95" y="347"/>
                  <a:pt x="94" y="348"/>
                  <a:pt x="92" y="348"/>
                </a:cubicBezTo>
                <a:lnTo>
                  <a:pt x="92" y="349"/>
                </a:lnTo>
                <a:close/>
              </a:path>
            </a:pathLst>
          </a:custGeom>
          <a:solidFill>
            <a:srgbClr val="B74FB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29" name="íşlïďê"/>
          <p:cNvSpPr/>
          <p:nvPr/>
        </p:nvSpPr>
        <p:spPr bwMode="auto">
          <a:xfrm>
            <a:off x="3233855" y="2489266"/>
            <a:ext cx="197819" cy="337146"/>
          </a:xfrm>
          <a:custGeom>
            <a:avLst/>
            <a:gdLst>
              <a:gd name="T0" fmla="*/ 176 w 211"/>
              <a:gd name="T1" fmla="*/ 11 h 360"/>
              <a:gd name="T2" fmla="*/ 190 w 211"/>
              <a:gd name="T3" fmla="*/ 122 h 360"/>
              <a:gd name="T4" fmla="*/ 199 w 211"/>
              <a:gd name="T5" fmla="*/ 196 h 360"/>
              <a:gd name="T6" fmla="*/ 200 w 211"/>
              <a:gd name="T7" fmla="*/ 199 h 360"/>
              <a:gd name="T8" fmla="*/ 91 w 211"/>
              <a:gd name="T9" fmla="*/ 349 h 360"/>
              <a:gd name="T10" fmla="*/ 69 w 211"/>
              <a:gd name="T11" fmla="*/ 330 h 360"/>
              <a:gd name="T12" fmla="*/ 60 w 211"/>
              <a:gd name="T13" fmla="*/ 320 h 360"/>
              <a:gd name="T14" fmla="*/ 18 w 211"/>
              <a:gd name="T15" fmla="*/ 222 h 360"/>
              <a:gd name="T16" fmla="*/ 176 w 211"/>
              <a:gd name="T17" fmla="*/ 11 h 360"/>
              <a:gd name="T18" fmla="*/ 176 w 211"/>
              <a:gd name="T19" fmla="*/ 0 h 360"/>
              <a:gd name="T20" fmla="*/ 174 w 211"/>
              <a:gd name="T21" fmla="*/ 0 h 360"/>
              <a:gd name="T22" fmla="*/ 46 w 211"/>
              <a:gd name="T23" fmla="*/ 78 h 360"/>
              <a:gd name="T24" fmla="*/ 7 w 211"/>
              <a:gd name="T25" fmla="*/ 224 h 360"/>
              <a:gd name="T26" fmla="*/ 52 w 211"/>
              <a:gd name="T27" fmla="*/ 327 h 360"/>
              <a:gd name="T28" fmla="*/ 52 w 211"/>
              <a:gd name="T29" fmla="*/ 327 h 360"/>
              <a:gd name="T30" fmla="*/ 61 w 211"/>
              <a:gd name="T31" fmla="*/ 337 h 360"/>
              <a:gd name="T32" fmla="*/ 61 w 211"/>
              <a:gd name="T33" fmla="*/ 338 h 360"/>
              <a:gd name="T34" fmla="*/ 84 w 211"/>
              <a:gd name="T35" fmla="*/ 358 h 360"/>
              <a:gd name="T36" fmla="*/ 91 w 211"/>
              <a:gd name="T37" fmla="*/ 360 h 360"/>
              <a:gd name="T38" fmla="*/ 92 w 211"/>
              <a:gd name="T39" fmla="*/ 360 h 360"/>
              <a:gd name="T40" fmla="*/ 100 w 211"/>
              <a:gd name="T41" fmla="*/ 356 h 360"/>
              <a:gd name="T42" fmla="*/ 209 w 211"/>
              <a:gd name="T43" fmla="*/ 206 h 360"/>
              <a:gd name="T44" fmla="*/ 211 w 211"/>
              <a:gd name="T45" fmla="*/ 198 h 360"/>
              <a:gd name="T46" fmla="*/ 210 w 211"/>
              <a:gd name="T47" fmla="*/ 194 h 360"/>
              <a:gd name="T48" fmla="*/ 201 w 211"/>
              <a:gd name="T49" fmla="*/ 120 h 360"/>
              <a:gd name="T50" fmla="*/ 187 w 211"/>
              <a:gd name="T51" fmla="*/ 10 h 360"/>
              <a:gd name="T52" fmla="*/ 183 w 211"/>
              <a:gd name="T53" fmla="*/ 2 h 360"/>
              <a:gd name="T54" fmla="*/ 176 w 211"/>
              <a:gd name="T5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360">
                <a:moveTo>
                  <a:pt x="176" y="11"/>
                </a:moveTo>
                <a:cubicBezTo>
                  <a:pt x="190" y="122"/>
                  <a:pt x="190" y="122"/>
                  <a:pt x="190" y="122"/>
                </a:cubicBezTo>
                <a:cubicBezTo>
                  <a:pt x="199" y="196"/>
                  <a:pt x="199" y="196"/>
                  <a:pt x="199" y="196"/>
                </a:cubicBezTo>
                <a:cubicBezTo>
                  <a:pt x="200" y="199"/>
                  <a:pt x="200" y="199"/>
                  <a:pt x="200" y="199"/>
                </a:cubicBezTo>
                <a:cubicBezTo>
                  <a:pt x="91" y="349"/>
                  <a:pt x="91" y="349"/>
                  <a:pt x="91" y="349"/>
                </a:cubicBezTo>
                <a:cubicBezTo>
                  <a:pt x="83" y="343"/>
                  <a:pt x="76" y="337"/>
                  <a:pt x="69" y="330"/>
                </a:cubicBezTo>
                <a:cubicBezTo>
                  <a:pt x="60" y="320"/>
                  <a:pt x="60" y="320"/>
                  <a:pt x="60" y="320"/>
                </a:cubicBezTo>
                <a:cubicBezTo>
                  <a:pt x="38" y="293"/>
                  <a:pt x="23" y="259"/>
                  <a:pt x="18" y="222"/>
                </a:cubicBezTo>
                <a:cubicBezTo>
                  <a:pt x="5" y="121"/>
                  <a:pt x="76" y="28"/>
                  <a:pt x="176" y="11"/>
                </a:cubicBezTo>
                <a:moveTo>
                  <a:pt x="176" y="0"/>
                </a:moveTo>
                <a:cubicBezTo>
                  <a:pt x="175" y="0"/>
                  <a:pt x="175" y="0"/>
                  <a:pt x="174" y="0"/>
                </a:cubicBezTo>
                <a:cubicBezTo>
                  <a:pt x="123" y="9"/>
                  <a:pt x="77" y="36"/>
                  <a:pt x="46" y="78"/>
                </a:cubicBezTo>
                <a:cubicBezTo>
                  <a:pt x="14" y="120"/>
                  <a:pt x="0" y="172"/>
                  <a:pt x="7" y="224"/>
                </a:cubicBezTo>
                <a:cubicBezTo>
                  <a:pt x="12" y="262"/>
                  <a:pt x="27" y="297"/>
                  <a:pt x="52" y="327"/>
                </a:cubicBezTo>
                <a:cubicBezTo>
                  <a:pt x="52" y="327"/>
                  <a:pt x="52" y="327"/>
                  <a:pt x="52" y="327"/>
                </a:cubicBezTo>
                <a:cubicBezTo>
                  <a:pt x="61" y="337"/>
                  <a:pt x="61" y="337"/>
                  <a:pt x="61" y="337"/>
                </a:cubicBezTo>
                <a:cubicBezTo>
                  <a:pt x="61" y="338"/>
                  <a:pt x="61" y="338"/>
                  <a:pt x="61" y="338"/>
                </a:cubicBezTo>
                <a:cubicBezTo>
                  <a:pt x="68" y="345"/>
                  <a:pt x="76" y="352"/>
                  <a:pt x="84" y="358"/>
                </a:cubicBezTo>
                <a:cubicBezTo>
                  <a:pt x="86" y="359"/>
                  <a:pt x="88" y="360"/>
                  <a:pt x="91" y="360"/>
                </a:cubicBezTo>
                <a:cubicBezTo>
                  <a:pt x="91" y="360"/>
                  <a:pt x="92" y="360"/>
                  <a:pt x="92" y="360"/>
                </a:cubicBezTo>
                <a:cubicBezTo>
                  <a:pt x="95" y="360"/>
                  <a:pt x="98" y="358"/>
                  <a:pt x="100" y="356"/>
                </a:cubicBezTo>
                <a:cubicBezTo>
                  <a:pt x="209" y="206"/>
                  <a:pt x="209" y="206"/>
                  <a:pt x="209" y="206"/>
                </a:cubicBezTo>
                <a:cubicBezTo>
                  <a:pt x="210" y="204"/>
                  <a:pt x="211" y="201"/>
                  <a:pt x="211" y="198"/>
                </a:cubicBezTo>
                <a:cubicBezTo>
                  <a:pt x="210" y="194"/>
                  <a:pt x="210" y="194"/>
                  <a:pt x="210" y="194"/>
                </a:cubicBezTo>
                <a:cubicBezTo>
                  <a:pt x="201" y="120"/>
                  <a:pt x="201" y="120"/>
                  <a:pt x="201" y="120"/>
                </a:cubicBezTo>
                <a:cubicBezTo>
                  <a:pt x="187" y="10"/>
                  <a:pt x="187" y="10"/>
                  <a:pt x="187" y="10"/>
                </a:cubicBezTo>
                <a:cubicBezTo>
                  <a:pt x="187" y="7"/>
                  <a:pt x="185" y="4"/>
                  <a:pt x="183" y="2"/>
                </a:cubicBezTo>
                <a:cubicBezTo>
                  <a:pt x="181" y="1"/>
                  <a:pt x="178" y="0"/>
                  <a:pt x="17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0" name="ïṥḷídé"/>
          <p:cNvSpPr/>
          <p:nvPr/>
        </p:nvSpPr>
        <p:spPr bwMode="auto">
          <a:xfrm>
            <a:off x="3302204" y="2978226"/>
            <a:ext cx="59806" cy="59806"/>
          </a:xfrm>
          <a:custGeom>
            <a:avLst/>
            <a:gdLst>
              <a:gd name="T0" fmla="*/ 0 w 91"/>
              <a:gd name="T1" fmla="*/ 9 h 91"/>
              <a:gd name="T2" fmla="*/ 81 w 91"/>
              <a:gd name="T3" fmla="*/ 0 h 91"/>
              <a:gd name="T4" fmla="*/ 91 w 91"/>
              <a:gd name="T5" fmla="*/ 79 h 91"/>
              <a:gd name="T6" fmla="*/ 11 w 91"/>
              <a:gd name="T7" fmla="*/ 91 h 91"/>
              <a:gd name="T8" fmla="*/ 0 w 91"/>
              <a:gd name="T9" fmla="*/ 9 h 91"/>
            </a:gdLst>
            <a:ahLst/>
            <a:cxnLst>
              <a:cxn ang="0">
                <a:pos x="T0" y="T1"/>
              </a:cxn>
              <a:cxn ang="0">
                <a:pos x="T2" y="T3"/>
              </a:cxn>
              <a:cxn ang="0">
                <a:pos x="T4" y="T5"/>
              </a:cxn>
              <a:cxn ang="0">
                <a:pos x="T6" y="T7"/>
              </a:cxn>
              <a:cxn ang="0">
                <a:pos x="T8" y="T9"/>
              </a:cxn>
            </a:cxnLst>
            <a:rect l="0" t="0" r="r" b="b"/>
            <a:pathLst>
              <a:path w="91" h="91">
                <a:moveTo>
                  <a:pt x="0" y="9"/>
                </a:moveTo>
                <a:lnTo>
                  <a:pt x="81" y="0"/>
                </a:lnTo>
                <a:lnTo>
                  <a:pt x="91" y="79"/>
                </a:lnTo>
                <a:lnTo>
                  <a:pt x="11" y="91"/>
                </a:lnTo>
                <a:lnTo>
                  <a:pt x="0" y="9"/>
                </a:lnTo>
                <a:close/>
              </a:path>
            </a:pathLst>
          </a:custGeom>
          <a:solidFill>
            <a:srgbClr val="72BDB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1" name="isḻïde"/>
          <p:cNvSpPr/>
          <p:nvPr/>
        </p:nvSpPr>
        <p:spPr bwMode="auto">
          <a:xfrm>
            <a:off x="3294975" y="2969682"/>
            <a:ext cx="74921" cy="75579"/>
          </a:xfrm>
          <a:custGeom>
            <a:avLst/>
            <a:gdLst>
              <a:gd name="T0" fmla="*/ 82 w 114"/>
              <a:gd name="T1" fmla="*/ 24 h 115"/>
              <a:gd name="T2" fmla="*/ 91 w 114"/>
              <a:gd name="T3" fmla="*/ 84 h 115"/>
              <a:gd name="T4" fmla="*/ 31 w 114"/>
              <a:gd name="T5" fmla="*/ 91 h 115"/>
              <a:gd name="T6" fmla="*/ 24 w 114"/>
              <a:gd name="T7" fmla="*/ 32 h 115"/>
              <a:gd name="T8" fmla="*/ 82 w 114"/>
              <a:gd name="T9" fmla="*/ 24 h 115"/>
              <a:gd name="T10" fmla="*/ 101 w 114"/>
              <a:gd name="T11" fmla="*/ 0 h 115"/>
              <a:gd name="T12" fmla="*/ 79 w 114"/>
              <a:gd name="T13" fmla="*/ 3 h 115"/>
              <a:gd name="T14" fmla="*/ 21 w 114"/>
              <a:gd name="T15" fmla="*/ 11 h 115"/>
              <a:gd name="T16" fmla="*/ 0 w 114"/>
              <a:gd name="T17" fmla="*/ 14 h 115"/>
              <a:gd name="T18" fmla="*/ 2 w 114"/>
              <a:gd name="T19" fmla="*/ 35 h 115"/>
              <a:gd name="T20" fmla="*/ 10 w 114"/>
              <a:gd name="T21" fmla="*/ 94 h 115"/>
              <a:gd name="T22" fmla="*/ 12 w 114"/>
              <a:gd name="T23" fmla="*/ 115 h 115"/>
              <a:gd name="T24" fmla="*/ 34 w 114"/>
              <a:gd name="T25" fmla="*/ 112 h 115"/>
              <a:gd name="T26" fmla="*/ 94 w 114"/>
              <a:gd name="T27" fmla="*/ 105 h 115"/>
              <a:gd name="T28" fmla="*/ 114 w 114"/>
              <a:gd name="T29" fmla="*/ 102 h 115"/>
              <a:gd name="T30" fmla="*/ 111 w 114"/>
              <a:gd name="T31" fmla="*/ 81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91" y="84"/>
                </a:lnTo>
                <a:lnTo>
                  <a:pt x="31" y="91"/>
                </a:lnTo>
                <a:lnTo>
                  <a:pt x="24" y="32"/>
                </a:lnTo>
                <a:lnTo>
                  <a:pt x="82" y="24"/>
                </a:lnTo>
                <a:close/>
                <a:moveTo>
                  <a:pt x="101" y="0"/>
                </a:moveTo>
                <a:lnTo>
                  <a:pt x="79" y="3"/>
                </a:lnTo>
                <a:lnTo>
                  <a:pt x="21" y="11"/>
                </a:lnTo>
                <a:lnTo>
                  <a:pt x="0" y="14"/>
                </a:lnTo>
                <a:lnTo>
                  <a:pt x="2" y="35"/>
                </a:lnTo>
                <a:lnTo>
                  <a:pt x="10" y="94"/>
                </a:lnTo>
                <a:lnTo>
                  <a:pt x="12" y="115"/>
                </a:lnTo>
                <a:lnTo>
                  <a:pt x="34" y="112"/>
                </a:lnTo>
                <a:lnTo>
                  <a:pt x="94" y="105"/>
                </a:lnTo>
                <a:lnTo>
                  <a:pt x="114" y="102"/>
                </a:lnTo>
                <a:lnTo>
                  <a:pt x="111" y="81"/>
                </a:lnTo>
                <a:lnTo>
                  <a:pt x="104" y="21"/>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2" name="ïṥḷîḑè"/>
          <p:cNvSpPr/>
          <p:nvPr/>
        </p:nvSpPr>
        <p:spPr bwMode="auto">
          <a:xfrm>
            <a:off x="3294975" y="2969682"/>
            <a:ext cx="74921" cy="75579"/>
          </a:xfrm>
          <a:custGeom>
            <a:avLst/>
            <a:gdLst>
              <a:gd name="T0" fmla="*/ 82 w 114"/>
              <a:gd name="T1" fmla="*/ 24 h 115"/>
              <a:gd name="T2" fmla="*/ 91 w 114"/>
              <a:gd name="T3" fmla="*/ 84 h 115"/>
              <a:gd name="T4" fmla="*/ 31 w 114"/>
              <a:gd name="T5" fmla="*/ 91 h 115"/>
              <a:gd name="T6" fmla="*/ 24 w 114"/>
              <a:gd name="T7" fmla="*/ 32 h 115"/>
              <a:gd name="T8" fmla="*/ 82 w 114"/>
              <a:gd name="T9" fmla="*/ 24 h 115"/>
              <a:gd name="T10" fmla="*/ 101 w 114"/>
              <a:gd name="T11" fmla="*/ 0 h 115"/>
              <a:gd name="T12" fmla="*/ 79 w 114"/>
              <a:gd name="T13" fmla="*/ 3 h 115"/>
              <a:gd name="T14" fmla="*/ 21 w 114"/>
              <a:gd name="T15" fmla="*/ 11 h 115"/>
              <a:gd name="T16" fmla="*/ 0 w 114"/>
              <a:gd name="T17" fmla="*/ 14 h 115"/>
              <a:gd name="T18" fmla="*/ 2 w 114"/>
              <a:gd name="T19" fmla="*/ 35 h 115"/>
              <a:gd name="T20" fmla="*/ 10 w 114"/>
              <a:gd name="T21" fmla="*/ 94 h 115"/>
              <a:gd name="T22" fmla="*/ 12 w 114"/>
              <a:gd name="T23" fmla="*/ 115 h 115"/>
              <a:gd name="T24" fmla="*/ 34 w 114"/>
              <a:gd name="T25" fmla="*/ 112 h 115"/>
              <a:gd name="T26" fmla="*/ 94 w 114"/>
              <a:gd name="T27" fmla="*/ 105 h 115"/>
              <a:gd name="T28" fmla="*/ 114 w 114"/>
              <a:gd name="T29" fmla="*/ 102 h 115"/>
              <a:gd name="T30" fmla="*/ 111 w 114"/>
              <a:gd name="T31" fmla="*/ 81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91" y="84"/>
                </a:lnTo>
                <a:lnTo>
                  <a:pt x="31" y="91"/>
                </a:lnTo>
                <a:lnTo>
                  <a:pt x="24" y="32"/>
                </a:lnTo>
                <a:lnTo>
                  <a:pt x="82" y="24"/>
                </a:lnTo>
                <a:moveTo>
                  <a:pt x="101" y="0"/>
                </a:moveTo>
                <a:lnTo>
                  <a:pt x="79" y="3"/>
                </a:lnTo>
                <a:lnTo>
                  <a:pt x="21" y="11"/>
                </a:lnTo>
                <a:lnTo>
                  <a:pt x="0" y="14"/>
                </a:lnTo>
                <a:lnTo>
                  <a:pt x="2" y="35"/>
                </a:lnTo>
                <a:lnTo>
                  <a:pt x="10" y="94"/>
                </a:lnTo>
                <a:lnTo>
                  <a:pt x="12" y="115"/>
                </a:lnTo>
                <a:lnTo>
                  <a:pt x="34" y="112"/>
                </a:lnTo>
                <a:lnTo>
                  <a:pt x="94" y="105"/>
                </a:lnTo>
                <a:lnTo>
                  <a:pt x="114" y="102"/>
                </a:lnTo>
                <a:lnTo>
                  <a:pt x="111" y="81"/>
                </a:lnTo>
                <a:lnTo>
                  <a:pt x="104" y="2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3" name="işḻîḋe"/>
          <p:cNvSpPr/>
          <p:nvPr/>
        </p:nvSpPr>
        <p:spPr bwMode="auto">
          <a:xfrm>
            <a:off x="3384355" y="2959824"/>
            <a:ext cx="251709" cy="47976"/>
          </a:xfrm>
          <a:custGeom>
            <a:avLst/>
            <a:gdLst>
              <a:gd name="T0" fmla="*/ 383 w 383"/>
              <a:gd name="T1" fmla="*/ 23 h 73"/>
              <a:gd name="T2" fmla="*/ 3 w 383"/>
              <a:gd name="T3" fmla="*/ 73 h 73"/>
              <a:gd name="T4" fmla="*/ 0 w 383"/>
              <a:gd name="T5" fmla="*/ 50 h 73"/>
              <a:gd name="T6" fmla="*/ 380 w 383"/>
              <a:gd name="T7" fmla="*/ 0 h 73"/>
              <a:gd name="T8" fmla="*/ 383 w 383"/>
              <a:gd name="T9" fmla="*/ 23 h 73"/>
            </a:gdLst>
            <a:ahLst/>
            <a:cxnLst>
              <a:cxn ang="0">
                <a:pos x="T0" y="T1"/>
              </a:cxn>
              <a:cxn ang="0">
                <a:pos x="T2" y="T3"/>
              </a:cxn>
              <a:cxn ang="0">
                <a:pos x="T4" y="T5"/>
              </a:cxn>
              <a:cxn ang="0">
                <a:pos x="T6" y="T7"/>
              </a:cxn>
              <a:cxn ang="0">
                <a:pos x="T8" y="T9"/>
              </a:cxn>
            </a:cxnLst>
            <a:rect l="0" t="0" r="r" b="b"/>
            <a:pathLst>
              <a:path w="383" h="73">
                <a:moveTo>
                  <a:pt x="383" y="23"/>
                </a:moveTo>
                <a:lnTo>
                  <a:pt x="3" y="73"/>
                </a:lnTo>
                <a:lnTo>
                  <a:pt x="0" y="50"/>
                </a:lnTo>
                <a:lnTo>
                  <a:pt x="380" y="0"/>
                </a:lnTo>
                <a:lnTo>
                  <a:pt x="383" y="23"/>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4" name="ïṧḷïḑê"/>
          <p:cNvSpPr/>
          <p:nvPr/>
        </p:nvSpPr>
        <p:spPr bwMode="auto">
          <a:xfrm>
            <a:off x="3310748" y="3040660"/>
            <a:ext cx="59806" cy="59149"/>
          </a:xfrm>
          <a:custGeom>
            <a:avLst/>
            <a:gdLst>
              <a:gd name="T0" fmla="*/ 0 w 91"/>
              <a:gd name="T1" fmla="*/ 10 h 90"/>
              <a:gd name="T2" fmla="*/ 80 w 91"/>
              <a:gd name="T3" fmla="*/ 0 h 90"/>
              <a:gd name="T4" fmla="*/ 91 w 91"/>
              <a:gd name="T5" fmla="*/ 80 h 90"/>
              <a:gd name="T6" fmla="*/ 11 w 91"/>
              <a:gd name="T7" fmla="*/ 90 h 90"/>
              <a:gd name="T8" fmla="*/ 0 w 91"/>
              <a:gd name="T9" fmla="*/ 10 h 90"/>
            </a:gdLst>
            <a:ahLst/>
            <a:cxnLst>
              <a:cxn ang="0">
                <a:pos x="T0" y="T1"/>
              </a:cxn>
              <a:cxn ang="0">
                <a:pos x="T2" y="T3"/>
              </a:cxn>
              <a:cxn ang="0">
                <a:pos x="T4" y="T5"/>
              </a:cxn>
              <a:cxn ang="0">
                <a:pos x="T6" y="T7"/>
              </a:cxn>
              <a:cxn ang="0">
                <a:pos x="T8" y="T9"/>
              </a:cxn>
            </a:cxnLst>
            <a:rect l="0" t="0" r="r" b="b"/>
            <a:pathLst>
              <a:path w="91" h="90">
                <a:moveTo>
                  <a:pt x="0" y="10"/>
                </a:moveTo>
                <a:lnTo>
                  <a:pt x="80" y="0"/>
                </a:lnTo>
                <a:lnTo>
                  <a:pt x="91" y="80"/>
                </a:lnTo>
                <a:lnTo>
                  <a:pt x="11" y="90"/>
                </a:lnTo>
                <a:lnTo>
                  <a:pt x="0" y="10"/>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5" name="ïśḻiḓe"/>
          <p:cNvSpPr/>
          <p:nvPr/>
        </p:nvSpPr>
        <p:spPr bwMode="auto">
          <a:xfrm>
            <a:off x="3302861" y="3032117"/>
            <a:ext cx="74921" cy="75579"/>
          </a:xfrm>
          <a:custGeom>
            <a:avLst/>
            <a:gdLst>
              <a:gd name="T0" fmla="*/ 83 w 114"/>
              <a:gd name="T1" fmla="*/ 24 h 115"/>
              <a:gd name="T2" fmla="*/ 90 w 114"/>
              <a:gd name="T3" fmla="*/ 83 h 115"/>
              <a:gd name="T4" fmla="*/ 32 w 114"/>
              <a:gd name="T5" fmla="*/ 91 h 115"/>
              <a:gd name="T6" fmla="*/ 25 w 114"/>
              <a:gd name="T7" fmla="*/ 33 h 115"/>
              <a:gd name="T8" fmla="*/ 83 w 114"/>
              <a:gd name="T9" fmla="*/ 24 h 115"/>
              <a:gd name="T10" fmla="*/ 102 w 114"/>
              <a:gd name="T11" fmla="*/ 0 h 115"/>
              <a:gd name="T12" fmla="*/ 80 w 114"/>
              <a:gd name="T13" fmla="*/ 3 h 115"/>
              <a:gd name="T14" fmla="*/ 22 w 114"/>
              <a:gd name="T15" fmla="*/ 12 h 115"/>
              <a:gd name="T16" fmla="*/ 0 w 114"/>
              <a:gd name="T17" fmla="*/ 14 h 115"/>
              <a:gd name="T18" fmla="*/ 3 w 114"/>
              <a:gd name="T19" fmla="*/ 36 h 115"/>
              <a:gd name="T20" fmla="*/ 10 w 114"/>
              <a:gd name="T21" fmla="*/ 94 h 115"/>
              <a:gd name="T22" fmla="*/ 13 w 114"/>
              <a:gd name="T23" fmla="*/ 115 h 115"/>
              <a:gd name="T24" fmla="*/ 35 w 114"/>
              <a:gd name="T25" fmla="*/ 113 h 115"/>
              <a:gd name="T26" fmla="*/ 93 w 114"/>
              <a:gd name="T27" fmla="*/ 104 h 115"/>
              <a:gd name="T28" fmla="*/ 114 w 114"/>
              <a:gd name="T29" fmla="*/ 101 h 115"/>
              <a:gd name="T30" fmla="*/ 112 w 114"/>
              <a:gd name="T31" fmla="*/ 80 h 115"/>
              <a:gd name="T32" fmla="*/ 104 w 114"/>
              <a:gd name="T33" fmla="*/ 21 h 115"/>
              <a:gd name="T34" fmla="*/ 102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3"/>
                </a:lnTo>
                <a:lnTo>
                  <a:pt x="32" y="91"/>
                </a:lnTo>
                <a:lnTo>
                  <a:pt x="25" y="33"/>
                </a:lnTo>
                <a:lnTo>
                  <a:pt x="83" y="24"/>
                </a:lnTo>
                <a:close/>
                <a:moveTo>
                  <a:pt x="102" y="0"/>
                </a:moveTo>
                <a:lnTo>
                  <a:pt x="80" y="3"/>
                </a:lnTo>
                <a:lnTo>
                  <a:pt x="22" y="12"/>
                </a:lnTo>
                <a:lnTo>
                  <a:pt x="0" y="14"/>
                </a:lnTo>
                <a:lnTo>
                  <a:pt x="3" y="36"/>
                </a:lnTo>
                <a:lnTo>
                  <a:pt x="10" y="94"/>
                </a:lnTo>
                <a:lnTo>
                  <a:pt x="13" y="115"/>
                </a:lnTo>
                <a:lnTo>
                  <a:pt x="35" y="113"/>
                </a:lnTo>
                <a:lnTo>
                  <a:pt x="93" y="104"/>
                </a:lnTo>
                <a:lnTo>
                  <a:pt x="114" y="101"/>
                </a:lnTo>
                <a:lnTo>
                  <a:pt x="112" y="80"/>
                </a:lnTo>
                <a:lnTo>
                  <a:pt x="104" y="21"/>
                </a:lnTo>
                <a:lnTo>
                  <a:pt x="10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6" name="íSľiḓê"/>
          <p:cNvSpPr/>
          <p:nvPr/>
        </p:nvSpPr>
        <p:spPr bwMode="auto">
          <a:xfrm>
            <a:off x="3302861" y="3032117"/>
            <a:ext cx="74921" cy="75579"/>
          </a:xfrm>
          <a:custGeom>
            <a:avLst/>
            <a:gdLst>
              <a:gd name="T0" fmla="*/ 83 w 114"/>
              <a:gd name="T1" fmla="*/ 24 h 115"/>
              <a:gd name="T2" fmla="*/ 90 w 114"/>
              <a:gd name="T3" fmla="*/ 83 h 115"/>
              <a:gd name="T4" fmla="*/ 32 w 114"/>
              <a:gd name="T5" fmla="*/ 91 h 115"/>
              <a:gd name="T6" fmla="*/ 25 w 114"/>
              <a:gd name="T7" fmla="*/ 33 h 115"/>
              <a:gd name="T8" fmla="*/ 83 w 114"/>
              <a:gd name="T9" fmla="*/ 24 h 115"/>
              <a:gd name="T10" fmla="*/ 102 w 114"/>
              <a:gd name="T11" fmla="*/ 0 h 115"/>
              <a:gd name="T12" fmla="*/ 80 w 114"/>
              <a:gd name="T13" fmla="*/ 3 h 115"/>
              <a:gd name="T14" fmla="*/ 22 w 114"/>
              <a:gd name="T15" fmla="*/ 12 h 115"/>
              <a:gd name="T16" fmla="*/ 0 w 114"/>
              <a:gd name="T17" fmla="*/ 14 h 115"/>
              <a:gd name="T18" fmla="*/ 3 w 114"/>
              <a:gd name="T19" fmla="*/ 36 h 115"/>
              <a:gd name="T20" fmla="*/ 10 w 114"/>
              <a:gd name="T21" fmla="*/ 94 h 115"/>
              <a:gd name="T22" fmla="*/ 13 w 114"/>
              <a:gd name="T23" fmla="*/ 115 h 115"/>
              <a:gd name="T24" fmla="*/ 35 w 114"/>
              <a:gd name="T25" fmla="*/ 113 h 115"/>
              <a:gd name="T26" fmla="*/ 93 w 114"/>
              <a:gd name="T27" fmla="*/ 104 h 115"/>
              <a:gd name="T28" fmla="*/ 114 w 114"/>
              <a:gd name="T29" fmla="*/ 101 h 115"/>
              <a:gd name="T30" fmla="*/ 112 w 114"/>
              <a:gd name="T31" fmla="*/ 80 h 115"/>
              <a:gd name="T32" fmla="*/ 104 w 114"/>
              <a:gd name="T33" fmla="*/ 21 h 115"/>
              <a:gd name="T34" fmla="*/ 102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3"/>
                </a:lnTo>
                <a:lnTo>
                  <a:pt x="32" y="91"/>
                </a:lnTo>
                <a:lnTo>
                  <a:pt x="25" y="33"/>
                </a:lnTo>
                <a:lnTo>
                  <a:pt x="83" y="24"/>
                </a:lnTo>
                <a:moveTo>
                  <a:pt x="102" y="0"/>
                </a:moveTo>
                <a:lnTo>
                  <a:pt x="80" y="3"/>
                </a:lnTo>
                <a:lnTo>
                  <a:pt x="22" y="12"/>
                </a:lnTo>
                <a:lnTo>
                  <a:pt x="0" y="14"/>
                </a:lnTo>
                <a:lnTo>
                  <a:pt x="3" y="36"/>
                </a:lnTo>
                <a:lnTo>
                  <a:pt x="10" y="94"/>
                </a:lnTo>
                <a:lnTo>
                  <a:pt x="13" y="115"/>
                </a:lnTo>
                <a:lnTo>
                  <a:pt x="35" y="113"/>
                </a:lnTo>
                <a:lnTo>
                  <a:pt x="93" y="104"/>
                </a:lnTo>
                <a:lnTo>
                  <a:pt x="114" y="101"/>
                </a:lnTo>
                <a:lnTo>
                  <a:pt x="112" y="80"/>
                </a:lnTo>
                <a:lnTo>
                  <a:pt x="104" y="21"/>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7" name="ïŝ1îdè"/>
          <p:cNvSpPr/>
          <p:nvPr/>
        </p:nvSpPr>
        <p:spPr bwMode="auto">
          <a:xfrm>
            <a:off x="3392898" y="3044604"/>
            <a:ext cx="90037" cy="26288"/>
          </a:xfrm>
          <a:custGeom>
            <a:avLst/>
            <a:gdLst>
              <a:gd name="T0" fmla="*/ 137 w 137"/>
              <a:gd name="T1" fmla="*/ 21 h 40"/>
              <a:gd name="T2" fmla="*/ 3 w 137"/>
              <a:gd name="T3" fmla="*/ 40 h 40"/>
              <a:gd name="T4" fmla="*/ 0 w 137"/>
              <a:gd name="T5" fmla="*/ 17 h 40"/>
              <a:gd name="T6" fmla="*/ 134 w 137"/>
              <a:gd name="T7" fmla="*/ 0 h 40"/>
              <a:gd name="T8" fmla="*/ 137 w 137"/>
              <a:gd name="T9" fmla="*/ 21 h 40"/>
            </a:gdLst>
            <a:ahLst/>
            <a:cxnLst>
              <a:cxn ang="0">
                <a:pos x="T0" y="T1"/>
              </a:cxn>
              <a:cxn ang="0">
                <a:pos x="T2" y="T3"/>
              </a:cxn>
              <a:cxn ang="0">
                <a:pos x="T4" y="T5"/>
              </a:cxn>
              <a:cxn ang="0">
                <a:pos x="T6" y="T7"/>
              </a:cxn>
              <a:cxn ang="0">
                <a:pos x="T8" y="T9"/>
              </a:cxn>
            </a:cxnLst>
            <a:rect l="0" t="0" r="r" b="b"/>
            <a:pathLst>
              <a:path w="137" h="40">
                <a:moveTo>
                  <a:pt x="137" y="21"/>
                </a:moveTo>
                <a:lnTo>
                  <a:pt x="3" y="40"/>
                </a:lnTo>
                <a:lnTo>
                  <a:pt x="0" y="17"/>
                </a:lnTo>
                <a:lnTo>
                  <a:pt x="134" y="0"/>
                </a:lnTo>
                <a:lnTo>
                  <a:pt x="137" y="21"/>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8" name="îšlïḓê"/>
          <p:cNvSpPr/>
          <p:nvPr/>
        </p:nvSpPr>
        <p:spPr bwMode="auto">
          <a:xfrm>
            <a:off x="3319291" y="3103095"/>
            <a:ext cx="59806" cy="59149"/>
          </a:xfrm>
          <a:custGeom>
            <a:avLst/>
            <a:gdLst>
              <a:gd name="T0" fmla="*/ 0 w 91"/>
              <a:gd name="T1" fmla="*/ 10 h 90"/>
              <a:gd name="T2" fmla="*/ 79 w 91"/>
              <a:gd name="T3" fmla="*/ 0 h 90"/>
              <a:gd name="T4" fmla="*/ 91 w 91"/>
              <a:gd name="T5" fmla="*/ 80 h 90"/>
              <a:gd name="T6" fmla="*/ 10 w 91"/>
              <a:gd name="T7" fmla="*/ 90 h 90"/>
              <a:gd name="T8" fmla="*/ 0 w 91"/>
              <a:gd name="T9" fmla="*/ 10 h 90"/>
            </a:gdLst>
            <a:ahLst/>
            <a:cxnLst>
              <a:cxn ang="0">
                <a:pos x="T0" y="T1"/>
              </a:cxn>
              <a:cxn ang="0">
                <a:pos x="T2" y="T3"/>
              </a:cxn>
              <a:cxn ang="0">
                <a:pos x="T4" y="T5"/>
              </a:cxn>
              <a:cxn ang="0">
                <a:pos x="T6" y="T7"/>
              </a:cxn>
              <a:cxn ang="0">
                <a:pos x="T8" y="T9"/>
              </a:cxn>
            </a:cxnLst>
            <a:rect l="0" t="0" r="r" b="b"/>
            <a:pathLst>
              <a:path w="91" h="90">
                <a:moveTo>
                  <a:pt x="0" y="10"/>
                </a:moveTo>
                <a:lnTo>
                  <a:pt x="79" y="0"/>
                </a:lnTo>
                <a:lnTo>
                  <a:pt x="91" y="80"/>
                </a:lnTo>
                <a:lnTo>
                  <a:pt x="10" y="90"/>
                </a:lnTo>
                <a:lnTo>
                  <a:pt x="0" y="10"/>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9" name="i$ľîḋe"/>
          <p:cNvSpPr/>
          <p:nvPr/>
        </p:nvSpPr>
        <p:spPr bwMode="auto">
          <a:xfrm>
            <a:off x="3311405" y="3095208"/>
            <a:ext cx="74921" cy="75579"/>
          </a:xfrm>
          <a:custGeom>
            <a:avLst/>
            <a:gdLst>
              <a:gd name="T0" fmla="*/ 83 w 114"/>
              <a:gd name="T1" fmla="*/ 24 h 115"/>
              <a:gd name="T2" fmla="*/ 90 w 114"/>
              <a:gd name="T3" fmla="*/ 82 h 115"/>
              <a:gd name="T4" fmla="*/ 32 w 114"/>
              <a:gd name="T5" fmla="*/ 91 h 115"/>
              <a:gd name="T6" fmla="*/ 24 w 114"/>
              <a:gd name="T7" fmla="*/ 31 h 115"/>
              <a:gd name="T8" fmla="*/ 83 w 114"/>
              <a:gd name="T9" fmla="*/ 24 h 115"/>
              <a:gd name="T10" fmla="*/ 101 w 114"/>
              <a:gd name="T11" fmla="*/ 0 h 115"/>
              <a:gd name="T12" fmla="*/ 80 w 114"/>
              <a:gd name="T13" fmla="*/ 2 h 115"/>
              <a:gd name="T14" fmla="*/ 22 w 114"/>
              <a:gd name="T15" fmla="*/ 10 h 115"/>
              <a:gd name="T16" fmla="*/ 0 w 114"/>
              <a:gd name="T17" fmla="*/ 12 h 115"/>
              <a:gd name="T18" fmla="*/ 3 w 114"/>
              <a:gd name="T19" fmla="*/ 34 h 115"/>
              <a:gd name="T20" fmla="*/ 10 w 114"/>
              <a:gd name="T21" fmla="*/ 94 h 115"/>
              <a:gd name="T22" fmla="*/ 13 w 114"/>
              <a:gd name="T23" fmla="*/ 115 h 115"/>
              <a:gd name="T24" fmla="*/ 34 w 114"/>
              <a:gd name="T25" fmla="*/ 112 h 115"/>
              <a:gd name="T26" fmla="*/ 93 w 114"/>
              <a:gd name="T27" fmla="*/ 104 h 115"/>
              <a:gd name="T28" fmla="*/ 114 w 114"/>
              <a:gd name="T29" fmla="*/ 101 h 115"/>
              <a:gd name="T30" fmla="*/ 111 w 114"/>
              <a:gd name="T31" fmla="*/ 79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2"/>
                </a:lnTo>
                <a:lnTo>
                  <a:pt x="32" y="91"/>
                </a:lnTo>
                <a:lnTo>
                  <a:pt x="24" y="31"/>
                </a:lnTo>
                <a:lnTo>
                  <a:pt x="83" y="24"/>
                </a:lnTo>
                <a:close/>
                <a:moveTo>
                  <a:pt x="101" y="0"/>
                </a:moveTo>
                <a:lnTo>
                  <a:pt x="80" y="2"/>
                </a:lnTo>
                <a:lnTo>
                  <a:pt x="22" y="10"/>
                </a:lnTo>
                <a:lnTo>
                  <a:pt x="0" y="12"/>
                </a:lnTo>
                <a:lnTo>
                  <a:pt x="3" y="34"/>
                </a:lnTo>
                <a:lnTo>
                  <a:pt x="10" y="94"/>
                </a:lnTo>
                <a:lnTo>
                  <a:pt x="13" y="115"/>
                </a:lnTo>
                <a:lnTo>
                  <a:pt x="34" y="112"/>
                </a:lnTo>
                <a:lnTo>
                  <a:pt x="93" y="104"/>
                </a:lnTo>
                <a:lnTo>
                  <a:pt x="114" y="101"/>
                </a:lnTo>
                <a:lnTo>
                  <a:pt x="111" y="79"/>
                </a:lnTo>
                <a:lnTo>
                  <a:pt x="104" y="21"/>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0" name="ïśļïďê"/>
          <p:cNvSpPr/>
          <p:nvPr/>
        </p:nvSpPr>
        <p:spPr bwMode="auto">
          <a:xfrm>
            <a:off x="3311405" y="3095208"/>
            <a:ext cx="74921" cy="75579"/>
          </a:xfrm>
          <a:custGeom>
            <a:avLst/>
            <a:gdLst>
              <a:gd name="T0" fmla="*/ 83 w 114"/>
              <a:gd name="T1" fmla="*/ 24 h 115"/>
              <a:gd name="T2" fmla="*/ 90 w 114"/>
              <a:gd name="T3" fmla="*/ 82 h 115"/>
              <a:gd name="T4" fmla="*/ 32 w 114"/>
              <a:gd name="T5" fmla="*/ 91 h 115"/>
              <a:gd name="T6" fmla="*/ 24 w 114"/>
              <a:gd name="T7" fmla="*/ 31 h 115"/>
              <a:gd name="T8" fmla="*/ 83 w 114"/>
              <a:gd name="T9" fmla="*/ 24 h 115"/>
              <a:gd name="T10" fmla="*/ 101 w 114"/>
              <a:gd name="T11" fmla="*/ 0 h 115"/>
              <a:gd name="T12" fmla="*/ 80 w 114"/>
              <a:gd name="T13" fmla="*/ 2 h 115"/>
              <a:gd name="T14" fmla="*/ 22 w 114"/>
              <a:gd name="T15" fmla="*/ 10 h 115"/>
              <a:gd name="T16" fmla="*/ 0 w 114"/>
              <a:gd name="T17" fmla="*/ 12 h 115"/>
              <a:gd name="T18" fmla="*/ 3 w 114"/>
              <a:gd name="T19" fmla="*/ 34 h 115"/>
              <a:gd name="T20" fmla="*/ 10 w 114"/>
              <a:gd name="T21" fmla="*/ 94 h 115"/>
              <a:gd name="T22" fmla="*/ 13 w 114"/>
              <a:gd name="T23" fmla="*/ 115 h 115"/>
              <a:gd name="T24" fmla="*/ 34 w 114"/>
              <a:gd name="T25" fmla="*/ 112 h 115"/>
              <a:gd name="T26" fmla="*/ 93 w 114"/>
              <a:gd name="T27" fmla="*/ 104 h 115"/>
              <a:gd name="T28" fmla="*/ 114 w 114"/>
              <a:gd name="T29" fmla="*/ 101 h 115"/>
              <a:gd name="T30" fmla="*/ 111 w 114"/>
              <a:gd name="T31" fmla="*/ 79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3" y="24"/>
                </a:moveTo>
                <a:lnTo>
                  <a:pt x="90" y="82"/>
                </a:lnTo>
                <a:lnTo>
                  <a:pt x="32" y="91"/>
                </a:lnTo>
                <a:lnTo>
                  <a:pt x="24" y="31"/>
                </a:lnTo>
                <a:lnTo>
                  <a:pt x="83" y="24"/>
                </a:lnTo>
                <a:moveTo>
                  <a:pt x="101" y="0"/>
                </a:moveTo>
                <a:lnTo>
                  <a:pt x="80" y="2"/>
                </a:lnTo>
                <a:lnTo>
                  <a:pt x="22" y="10"/>
                </a:lnTo>
                <a:lnTo>
                  <a:pt x="0" y="12"/>
                </a:lnTo>
                <a:lnTo>
                  <a:pt x="3" y="34"/>
                </a:lnTo>
                <a:lnTo>
                  <a:pt x="10" y="94"/>
                </a:lnTo>
                <a:lnTo>
                  <a:pt x="13" y="115"/>
                </a:lnTo>
                <a:lnTo>
                  <a:pt x="34" y="112"/>
                </a:lnTo>
                <a:lnTo>
                  <a:pt x="93" y="104"/>
                </a:lnTo>
                <a:lnTo>
                  <a:pt x="114" y="101"/>
                </a:lnTo>
                <a:lnTo>
                  <a:pt x="111" y="79"/>
                </a:lnTo>
                <a:lnTo>
                  <a:pt x="104" y="2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1" name="iŝḷïdé"/>
          <p:cNvSpPr/>
          <p:nvPr/>
        </p:nvSpPr>
        <p:spPr bwMode="auto">
          <a:xfrm>
            <a:off x="3401442" y="3091922"/>
            <a:ext cx="201762" cy="41404"/>
          </a:xfrm>
          <a:custGeom>
            <a:avLst/>
            <a:gdLst>
              <a:gd name="T0" fmla="*/ 307 w 307"/>
              <a:gd name="T1" fmla="*/ 22 h 63"/>
              <a:gd name="T2" fmla="*/ 3 w 307"/>
              <a:gd name="T3" fmla="*/ 63 h 63"/>
              <a:gd name="T4" fmla="*/ 0 w 307"/>
              <a:gd name="T5" fmla="*/ 40 h 63"/>
              <a:gd name="T6" fmla="*/ 304 w 307"/>
              <a:gd name="T7" fmla="*/ 0 h 63"/>
              <a:gd name="T8" fmla="*/ 307 w 307"/>
              <a:gd name="T9" fmla="*/ 22 h 63"/>
            </a:gdLst>
            <a:ahLst/>
            <a:cxnLst>
              <a:cxn ang="0">
                <a:pos x="T0" y="T1"/>
              </a:cxn>
              <a:cxn ang="0">
                <a:pos x="T2" y="T3"/>
              </a:cxn>
              <a:cxn ang="0">
                <a:pos x="T4" y="T5"/>
              </a:cxn>
              <a:cxn ang="0">
                <a:pos x="T6" y="T7"/>
              </a:cxn>
              <a:cxn ang="0">
                <a:pos x="T8" y="T9"/>
              </a:cxn>
            </a:cxnLst>
            <a:rect l="0" t="0" r="r" b="b"/>
            <a:pathLst>
              <a:path w="307" h="63">
                <a:moveTo>
                  <a:pt x="307" y="22"/>
                </a:moveTo>
                <a:lnTo>
                  <a:pt x="3" y="63"/>
                </a:lnTo>
                <a:lnTo>
                  <a:pt x="0" y="40"/>
                </a:lnTo>
                <a:lnTo>
                  <a:pt x="304" y="0"/>
                </a:lnTo>
                <a:lnTo>
                  <a:pt x="307" y="22"/>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2" name="ïşlïďè"/>
          <p:cNvSpPr/>
          <p:nvPr/>
        </p:nvSpPr>
        <p:spPr bwMode="auto">
          <a:xfrm>
            <a:off x="3326521" y="3166843"/>
            <a:ext cx="59806" cy="59806"/>
          </a:xfrm>
          <a:custGeom>
            <a:avLst/>
            <a:gdLst>
              <a:gd name="T0" fmla="*/ 0 w 91"/>
              <a:gd name="T1" fmla="*/ 12 h 91"/>
              <a:gd name="T2" fmla="*/ 80 w 91"/>
              <a:gd name="T3" fmla="*/ 0 h 91"/>
              <a:gd name="T4" fmla="*/ 91 w 91"/>
              <a:gd name="T5" fmla="*/ 81 h 91"/>
              <a:gd name="T6" fmla="*/ 11 w 91"/>
              <a:gd name="T7" fmla="*/ 91 h 91"/>
              <a:gd name="T8" fmla="*/ 0 w 91"/>
              <a:gd name="T9" fmla="*/ 12 h 91"/>
            </a:gdLst>
            <a:ahLst/>
            <a:cxnLst>
              <a:cxn ang="0">
                <a:pos x="T0" y="T1"/>
              </a:cxn>
              <a:cxn ang="0">
                <a:pos x="T2" y="T3"/>
              </a:cxn>
              <a:cxn ang="0">
                <a:pos x="T4" y="T5"/>
              </a:cxn>
              <a:cxn ang="0">
                <a:pos x="T6" y="T7"/>
              </a:cxn>
              <a:cxn ang="0">
                <a:pos x="T8" y="T9"/>
              </a:cxn>
            </a:cxnLst>
            <a:rect l="0" t="0" r="r" b="b"/>
            <a:pathLst>
              <a:path w="91" h="91">
                <a:moveTo>
                  <a:pt x="0" y="12"/>
                </a:moveTo>
                <a:lnTo>
                  <a:pt x="80" y="0"/>
                </a:lnTo>
                <a:lnTo>
                  <a:pt x="91" y="81"/>
                </a:lnTo>
                <a:lnTo>
                  <a:pt x="11" y="91"/>
                </a:lnTo>
                <a:lnTo>
                  <a:pt x="0" y="12"/>
                </a:lnTo>
                <a:close/>
              </a:path>
            </a:pathLst>
          </a:custGeom>
          <a:solidFill>
            <a:srgbClr val="B74FB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3" name="iṩļíḋé"/>
          <p:cNvSpPr/>
          <p:nvPr/>
        </p:nvSpPr>
        <p:spPr bwMode="auto">
          <a:xfrm>
            <a:off x="3319291" y="3159614"/>
            <a:ext cx="74921" cy="75579"/>
          </a:xfrm>
          <a:custGeom>
            <a:avLst/>
            <a:gdLst>
              <a:gd name="T0" fmla="*/ 82 w 114"/>
              <a:gd name="T1" fmla="*/ 24 h 115"/>
              <a:gd name="T2" fmla="*/ 89 w 114"/>
              <a:gd name="T3" fmla="*/ 82 h 115"/>
              <a:gd name="T4" fmla="*/ 31 w 114"/>
              <a:gd name="T5" fmla="*/ 91 h 115"/>
              <a:gd name="T6" fmla="*/ 24 w 114"/>
              <a:gd name="T7" fmla="*/ 31 h 115"/>
              <a:gd name="T8" fmla="*/ 82 w 114"/>
              <a:gd name="T9" fmla="*/ 24 h 115"/>
              <a:gd name="T10" fmla="*/ 101 w 114"/>
              <a:gd name="T11" fmla="*/ 0 h 115"/>
              <a:gd name="T12" fmla="*/ 79 w 114"/>
              <a:gd name="T13" fmla="*/ 3 h 115"/>
              <a:gd name="T14" fmla="*/ 21 w 114"/>
              <a:gd name="T15" fmla="*/ 10 h 115"/>
              <a:gd name="T16" fmla="*/ 0 w 114"/>
              <a:gd name="T17" fmla="*/ 13 h 115"/>
              <a:gd name="T18" fmla="*/ 2 w 114"/>
              <a:gd name="T19" fmla="*/ 34 h 115"/>
              <a:gd name="T20" fmla="*/ 10 w 114"/>
              <a:gd name="T21" fmla="*/ 94 h 115"/>
              <a:gd name="T22" fmla="*/ 12 w 114"/>
              <a:gd name="T23" fmla="*/ 115 h 115"/>
              <a:gd name="T24" fmla="*/ 34 w 114"/>
              <a:gd name="T25" fmla="*/ 112 h 115"/>
              <a:gd name="T26" fmla="*/ 92 w 114"/>
              <a:gd name="T27" fmla="*/ 104 h 115"/>
              <a:gd name="T28" fmla="*/ 114 w 114"/>
              <a:gd name="T29" fmla="*/ 101 h 115"/>
              <a:gd name="T30" fmla="*/ 111 w 114"/>
              <a:gd name="T31" fmla="*/ 80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89" y="82"/>
                </a:lnTo>
                <a:lnTo>
                  <a:pt x="31" y="91"/>
                </a:lnTo>
                <a:lnTo>
                  <a:pt x="24" y="31"/>
                </a:lnTo>
                <a:lnTo>
                  <a:pt x="82" y="24"/>
                </a:lnTo>
                <a:close/>
                <a:moveTo>
                  <a:pt x="101" y="0"/>
                </a:moveTo>
                <a:lnTo>
                  <a:pt x="79" y="3"/>
                </a:lnTo>
                <a:lnTo>
                  <a:pt x="21" y="10"/>
                </a:lnTo>
                <a:lnTo>
                  <a:pt x="0" y="13"/>
                </a:lnTo>
                <a:lnTo>
                  <a:pt x="2" y="34"/>
                </a:lnTo>
                <a:lnTo>
                  <a:pt x="10" y="94"/>
                </a:lnTo>
                <a:lnTo>
                  <a:pt x="12" y="115"/>
                </a:lnTo>
                <a:lnTo>
                  <a:pt x="34" y="112"/>
                </a:lnTo>
                <a:lnTo>
                  <a:pt x="92" y="104"/>
                </a:lnTo>
                <a:lnTo>
                  <a:pt x="114" y="101"/>
                </a:lnTo>
                <a:lnTo>
                  <a:pt x="111" y="80"/>
                </a:lnTo>
                <a:lnTo>
                  <a:pt x="104" y="21"/>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4" name="îšľïdé"/>
          <p:cNvSpPr/>
          <p:nvPr/>
        </p:nvSpPr>
        <p:spPr bwMode="auto">
          <a:xfrm>
            <a:off x="3319291" y="3159614"/>
            <a:ext cx="74921" cy="75579"/>
          </a:xfrm>
          <a:custGeom>
            <a:avLst/>
            <a:gdLst>
              <a:gd name="T0" fmla="*/ 82 w 114"/>
              <a:gd name="T1" fmla="*/ 24 h 115"/>
              <a:gd name="T2" fmla="*/ 89 w 114"/>
              <a:gd name="T3" fmla="*/ 82 h 115"/>
              <a:gd name="T4" fmla="*/ 31 w 114"/>
              <a:gd name="T5" fmla="*/ 91 h 115"/>
              <a:gd name="T6" fmla="*/ 24 w 114"/>
              <a:gd name="T7" fmla="*/ 31 h 115"/>
              <a:gd name="T8" fmla="*/ 82 w 114"/>
              <a:gd name="T9" fmla="*/ 24 h 115"/>
              <a:gd name="T10" fmla="*/ 101 w 114"/>
              <a:gd name="T11" fmla="*/ 0 h 115"/>
              <a:gd name="T12" fmla="*/ 79 w 114"/>
              <a:gd name="T13" fmla="*/ 3 h 115"/>
              <a:gd name="T14" fmla="*/ 21 w 114"/>
              <a:gd name="T15" fmla="*/ 10 h 115"/>
              <a:gd name="T16" fmla="*/ 0 w 114"/>
              <a:gd name="T17" fmla="*/ 13 h 115"/>
              <a:gd name="T18" fmla="*/ 2 w 114"/>
              <a:gd name="T19" fmla="*/ 34 h 115"/>
              <a:gd name="T20" fmla="*/ 10 w 114"/>
              <a:gd name="T21" fmla="*/ 94 h 115"/>
              <a:gd name="T22" fmla="*/ 12 w 114"/>
              <a:gd name="T23" fmla="*/ 115 h 115"/>
              <a:gd name="T24" fmla="*/ 34 w 114"/>
              <a:gd name="T25" fmla="*/ 112 h 115"/>
              <a:gd name="T26" fmla="*/ 92 w 114"/>
              <a:gd name="T27" fmla="*/ 104 h 115"/>
              <a:gd name="T28" fmla="*/ 114 w 114"/>
              <a:gd name="T29" fmla="*/ 101 h 115"/>
              <a:gd name="T30" fmla="*/ 111 w 114"/>
              <a:gd name="T31" fmla="*/ 80 h 115"/>
              <a:gd name="T32" fmla="*/ 104 w 114"/>
              <a:gd name="T33" fmla="*/ 21 h 115"/>
              <a:gd name="T34" fmla="*/ 101 w 114"/>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5">
                <a:moveTo>
                  <a:pt x="82" y="24"/>
                </a:moveTo>
                <a:lnTo>
                  <a:pt x="89" y="82"/>
                </a:lnTo>
                <a:lnTo>
                  <a:pt x="31" y="91"/>
                </a:lnTo>
                <a:lnTo>
                  <a:pt x="24" y="31"/>
                </a:lnTo>
                <a:lnTo>
                  <a:pt x="82" y="24"/>
                </a:lnTo>
                <a:moveTo>
                  <a:pt x="101" y="0"/>
                </a:moveTo>
                <a:lnTo>
                  <a:pt x="79" y="3"/>
                </a:lnTo>
                <a:lnTo>
                  <a:pt x="21" y="10"/>
                </a:lnTo>
                <a:lnTo>
                  <a:pt x="0" y="13"/>
                </a:lnTo>
                <a:lnTo>
                  <a:pt x="2" y="34"/>
                </a:lnTo>
                <a:lnTo>
                  <a:pt x="10" y="94"/>
                </a:lnTo>
                <a:lnTo>
                  <a:pt x="12" y="115"/>
                </a:lnTo>
                <a:lnTo>
                  <a:pt x="34" y="112"/>
                </a:lnTo>
                <a:lnTo>
                  <a:pt x="92" y="104"/>
                </a:lnTo>
                <a:lnTo>
                  <a:pt x="114" y="101"/>
                </a:lnTo>
                <a:lnTo>
                  <a:pt x="111" y="80"/>
                </a:lnTo>
                <a:lnTo>
                  <a:pt x="104" y="2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5" name="îṧḷiḋè"/>
          <p:cNvSpPr/>
          <p:nvPr/>
        </p:nvSpPr>
        <p:spPr bwMode="auto">
          <a:xfrm>
            <a:off x="3409329" y="3156985"/>
            <a:ext cx="201104" cy="40747"/>
          </a:xfrm>
          <a:custGeom>
            <a:avLst/>
            <a:gdLst>
              <a:gd name="T0" fmla="*/ 306 w 306"/>
              <a:gd name="T1" fmla="*/ 21 h 62"/>
              <a:gd name="T2" fmla="*/ 2 w 306"/>
              <a:gd name="T3" fmla="*/ 62 h 62"/>
              <a:gd name="T4" fmla="*/ 0 w 306"/>
              <a:gd name="T5" fmla="*/ 39 h 62"/>
              <a:gd name="T6" fmla="*/ 303 w 306"/>
              <a:gd name="T7" fmla="*/ 0 h 62"/>
              <a:gd name="T8" fmla="*/ 306 w 306"/>
              <a:gd name="T9" fmla="*/ 21 h 62"/>
            </a:gdLst>
            <a:ahLst/>
            <a:cxnLst>
              <a:cxn ang="0">
                <a:pos x="T0" y="T1"/>
              </a:cxn>
              <a:cxn ang="0">
                <a:pos x="T2" y="T3"/>
              </a:cxn>
              <a:cxn ang="0">
                <a:pos x="T4" y="T5"/>
              </a:cxn>
              <a:cxn ang="0">
                <a:pos x="T6" y="T7"/>
              </a:cxn>
              <a:cxn ang="0">
                <a:pos x="T8" y="T9"/>
              </a:cxn>
            </a:cxnLst>
            <a:rect l="0" t="0" r="r" b="b"/>
            <a:pathLst>
              <a:path w="306" h="62">
                <a:moveTo>
                  <a:pt x="306" y="21"/>
                </a:moveTo>
                <a:lnTo>
                  <a:pt x="2" y="62"/>
                </a:lnTo>
                <a:lnTo>
                  <a:pt x="0" y="39"/>
                </a:lnTo>
                <a:lnTo>
                  <a:pt x="303" y="0"/>
                </a:lnTo>
                <a:lnTo>
                  <a:pt x="306" y="21"/>
                </a:lnTo>
                <a:close/>
              </a:path>
            </a:pathLst>
          </a:custGeom>
          <a:solidFill>
            <a:srgbClr val="5A5A7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6" name="íṧḷiḍè"/>
          <p:cNvSpPr/>
          <p:nvPr/>
        </p:nvSpPr>
        <p:spPr bwMode="auto">
          <a:xfrm>
            <a:off x="2161298" y="2747547"/>
            <a:ext cx="1020638" cy="636831"/>
          </a:xfrm>
          <a:custGeom>
            <a:avLst/>
            <a:gdLst>
              <a:gd name="T0" fmla="*/ 1081 w 1089"/>
              <a:gd name="T1" fmla="*/ 468 h 680"/>
              <a:gd name="T2" fmla="*/ 1078 w 1089"/>
              <a:gd name="T3" fmla="*/ 469 h 680"/>
              <a:gd name="T4" fmla="*/ 1084 w 1089"/>
              <a:gd name="T5" fmla="*/ 529 h 680"/>
              <a:gd name="T6" fmla="*/ 1083 w 1089"/>
              <a:gd name="T7" fmla="*/ 529 h 680"/>
              <a:gd name="T8" fmla="*/ 1083 w 1089"/>
              <a:gd name="T9" fmla="*/ 530 h 680"/>
              <a:gd name="T10" fmla="*/ 0 w 1089"/>
              <a:gd name="T11" fmla="*/ 672 h 680"/>
              <a:gd name="T12" fmla="*/ 1 w 1089"/>
              <a:gd name="T13" fmla="*/ 680 h 680"/>
              <a:gd name="T14" fmla="*/ 1089 w 1089"/>
              <a:gd name="T15" fmla="*/ 535 h 680"/>
              <a:gd name="T16" fmla="*/ 1081 w 1089"/>
              <a:gd name="T17" fmla="*/ 468 h 680"/>
              <a:gd name="T18" fmla="*/ 322 w 1089"/>
              <a:gd name="T19" fmla="*/ 0 h 680"/>
              <a:gd name="T20" fmla="*/ 306 w 1089"/>
              <a:gd name="T21" fmla="*/ 0 h 680"/>
              <a:gd name="T22" fmla="*/ 83 w 1089"/>
              <a:gd name="T23" fmla="*/ 326 h 680"/>
              <a:gd name="T24" fmla="*/ 197 w 1089"/>
              <a:gd name="T25" fmla="*/ 411 h 680"/>
              <a:gd name="T26" fmla="*/ 197 w 1089"/>
              <a:gd name="T27" fmla="*/ 411 h 680"/>
              <a:gd name="T28" fmla="*/ 198 w 1089"/>
              <a:gd name="T29" fmla="*/ 411 h 680"/>
              <a:gd name="T30" fmla="*/ 336 w 1089"/>
              <a:gd name="T31" fmla="*/ 468 h 680"/>
              <a:gd name="T32" fmla="*/ 336 w 1089"/>
              <a:gd name="T33" fmla="*/ 468 h 680"/>
              <a:gd name="T34" fmla="*/ 336 w 1089"/>
              <a:gd name="T35" fmla="*/ 468 h 680"/>
              <a:gd name="T36" fmla="*/ 490 w 1089"/>
              <a:gd name="T37" fmla="*/ 377 h 680"/>
              <a:gd name="T38" fmla="*/ 491 w 1089"/>
              <a:gd name="T39" fmla="*/ 376 h 680"/>
              <a:gd name="T40" fmla="*/ 491 w 1089"/>
              <a:gd name="T41" fmla="*/ 376 h 680"/>
              <a:gd name="T42" fmla="*/ 491 w 1089"/>
              <a:gd name="T43" fmla="*/ 376 h 680"/>
              <a:gd name="T44" fmla="*/ 491 w 1089"/>
              <a:gd name="T45" fmla="*/ 375 h 680"/>
              <a:gd name="T46" fmla="*/ 492 w 1089"/>
              <a:gd name="T47" fmla="*/ 375 h 680"/>
              <a:gd name="T48" fmla="*/ 492 w 1089"/>
              <a:gd name="T49" fmla="*/ 375 h 680"/>
              <a:gd name="T50" fmla="*/ 492 w 1089"/>
              <a:gd name="T51" fmla="*/ 374 h 680"/>
              <a:gd name="T52" fmla="*/ 492 w 1089"/>
              <a:gd name="T53" fmla="*/ 374 h 680"/>
              <a:gd name="T54" fmla="*/ 492 w 1089"/>
              <a:gd name="T55" fmla="*/ 374 h 680"/>
              <a:gd name="T56" fmla="*/ 493 w 1089"/>
              <a:gd name="T57" fmla="*/ 373 h 680"/>
              <a:gd name="T58" fmla="*/ 493 w 1089"/>
              <a:gd name="T59" fmla="*/ 373 h 680"/>
              <a:gd name="T60" fmla="*/ 587 w 1089"/>
              <a:gd name="T61" fmla="*/ 263 h 680"/>
              <a:gd name="T62" fmla="*/ 575 w 1089"/>
              <a:gd name="T63" fmla="*/ 243 h 680"/>
              <a:gd name="T64" fmla="*/ 322 w 1089"/>
              <a:gd name="T65"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9" h="680">
                <a:moveTo>
                  <a:pt x="1081" y="468"/>
                </a:moveTo>
                <a:cubicBezTo>
                  <a:pt x="1080" y="468"/>
                  <a:pt x="1079" y="468"/>
                  <a:pt x="1078" y="469"/>
                </a:cubicBezTo>
                <a:cubicBezTo>
                  <a:pt x="1084" y="529"/>
                  <a:pt x="1084" y="529"/>
                  <a:pt x="1084" y="529"/>
                </a:cubicBezTo>
                <a:cubicBezTo>
                  <a:pt x="1083" y="529"/>
                  <a:pt x="1083" y="529"/>
                  <a:pt x="1083" y="529"/>
                </a:cubicBezTo>
                <a:cubicBezTo>
                  <a:pt x="1083" y="530"/>
                  <a:pt x="1083" y="530"/>
                  <a:pt x="1083" y="530"/>
                </a:cubicBezTo>
                <a:cubicBezTo>
                  <a:pt x="0" y="672"/>
                  <a:pt x="0" y="672"/>
                  <a:pt x="0" y="672"/>
                </a:cubicBezTo>
                <a:cubicBezTo>
                  <a:pt x="1" y="680"/>
                  <a:pt x="1" y="680"/>
                  <a:pt x="1" y="680"/>
                </a:cubicBezTo>
                <a:cubicBezTo>
                  <a:pt x="1089" y="535"/>
                  <a:pt x="1089" y="535"/>
                  <a:pt x="1089" y="535"/>
                </a:cubicBezTo>
                <a:cubicBezTo>
                  <a:pt x="1081" y="468"/>
                  <a:pt x="1081" y="468"/>
                  <a:pt x="1081" y="468"/>
                </a:cubicBezTo>
                <a:moveTo>
                  <a:pt x="322" y="0"/>
                </a:moveTo>
                <a:cubicBezTo>
                  <a:pt x="317" y="0"/>
                  <a:pt x="311" y="0"/>
                  <a:pt x="306" y="0"/>
                </a:cubicBezTo>
                <a:cubicBezTo>
                  <a:pt x="139" y="14"/>
                  <a:pt x="122" y="193"/>
                  <a:pt x="83" y="326"/>
                </a:cubicBezTo>
                <a:cubicBezTo>
                  <a:pt x="132" y="349"/>
                  <a:pt x="169" y="384"/>
                  <a:pt x="197" y="411"/>
                </a:cubicBezTo>
                <a:cubicBezTo>
                  <a:pt x="197" y="411"/>
                  <a:pt x="197" y="411"/>
                  <a:pt x="197" y="411"/>
                </a:cubicBezTo>
                <a:cubicBezTo>
                  <a:pt x="197" y="411"/>
                  <a:pt x="197" y="411"/>
                  <a:pt x="198" y="411"/>
                </a:cubicBezTo>
                <a:cubicBezTo>
                  <a:pt x="234" y="446"/>
                  <a:pt x="284" y="468"/>
                  <a:pt x="336" y="468"/>
                </a:cubicBezTo>
                <a:cubicBezTo>
                  <a:pt x="336" y="468"/>
                  <a:pt x="336" y="468"/>
                  <a:pt x="336" y="468"/>
                </a:cubicBezTo>
                <a:cubicBezTo>
                  <a:pt x="336" y="468"/>
                  <a:pt x="336" y="468"/>
                  <a:pt x="336" y="468"/>
                </a:cubicBezTo>
                <a:cubicBezTo>
                  <a:pt x="392" y="468"/>
                  <a:pt x="450" y="441"/>
                  <a:pt x="490" y="377"/>
                </a:cubicBezTo>
                <a:cubicBezTo>
                  <a:pt x="491" y="377"/>
                  <a:pt x="491" y="376"/>
                  <a:pt x="491" y="376"/>
                </a:cubicBezTo>
                <a:cubicBezTo>
                  <a:pt x="491" y="376"/>
                  <a:pt x="491" y="376"/>
                  <a:pt x="491" y="376"/>
                </a:cubicBezTo>
                <a:cubicBezTo>
                  <a:pt x="491" y="376"/>
                  <a:pt x="491" y="376"/>
                  <a:pt x="491" y="376"/>
                </a:cubicBezTo>
                <a:cubicBezTo>
                  <a:pt x="491" y="375"/>
                  <a:pt x="491" y="375"/>
                  <a:pt x="491" y="375"/>
                </a:cubicBezTo>
                <a:cubicBezTo>
                  <a:pt x="491" y="375"/>
                  <a:pt x="491" y="375"/>
                  <a:pt x="492" y="375"/>
                </a:cubicBezTo>
                <a:cubicBezTo>
                  <a:pt x="492" y="375"/>
                  <a:pt x="492" y="375"/>
                  <a:pt x="492" y="375"/>
                </a:cubicBezTo>
                <a:cubicBezTo>
                  <a:pt x="492" y="375"/>
                  <a:pt x="492" y="374"/>
                  <a:pt x="492" y="374"/>
                </a:cubicBezTo>
                <a:cubicBezTo>
                  <a:pt x="492" y="374"/>
                  <a:pt x="492" y="374"/>
                  <a:pt x="492" y="374"/>
                </a:cubicBezTo>
                <a:cubicBezTo>
                  <a:pt x="492" y="374"/>
                  <a:pt x="492" y="374"/>
                  <a:pt x="492" y="374"/>
                </a:cubicBezTo>
                <a:cubicBezTo>
                  <a:pt x="492" y="374"/>
                  <a:pt x="492" y="373"/>
                  <a:pt x="493" y="373"/>
                </a:cubicBezTo>
                <a:cubicBezTo>
                  <a:pt x="493" y="373"/>
                  <a:pt x="493" y="373"/>
                  <a:pt x="493" y="373"/>
                </a:cubicBezTo>
                <a:cubicBezTo>
                  <a:pt x="523" y="325"/>
                  <a:pt x="555" y="289"/>
                  <a:pt x="587" y="263"/>
                </a:cubicBezTo>
                <a:cubicBezTo>
                  <a:pt x="583" y="256"/>
                  <a:pt x="579" y="249"/>
                  <a:pt x="575" y="243"/>
                </a:cubicBezTo>
                <a:cubicBezTo>
                  <a:pt x="503" y="121"/>
                  <a:pt x="447" y="0"/>
                  <a:pt x="322" y="0"/>
                </a:cubicBezTo>
              </a:path>
            </a:pathLst>
          </a:custGeom>
          <a:solidFill>
            <a:srgbClr val="D6D4F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7" name="îṧḷïďê"/>
          <p:cNvSpPr/>
          <p:nvPr/>
        </p:nvSpPr>
        <p:spPr bwMode="auto">
          <a:xfrm>
            <a:off x="2111351" y="2946023"/>
            <a:ext cx="1060727" cy="249738"/>
          </a:xfrm>
          <a:custGeom>
            <a:avLst/>
            <a:gdLst>
              <a:gd name="T0" fmla="*/ 33 w 1131"/>
              <a:gd name="T1" fmla="*/ 91 h 267"/>
              <a:gd name="T2" fmla="*/ 0 w 1131"/>
              <a:gd name="T3" fmla="*/ 93 h 267"/>
              <a:gd name="T4" fmla="*/ 21 w 1131"/>
              <a:gd name="T5" fmla="*/ 246 h 267"/>
              <a:gd name="T6" fmla="*/ 130 w 1131"/>
              <a:gd name="T7" fmla="*/ 111 h 267"/>
              <a:gd name="T8" fmla="*/ 136 w 1131"/>
              <a:gd name="T9" fmla="*/ 114 h 267"/>
              <a:gd name="T10" fmla="*/ 136 w 1131"/>
              <a:gd name="T11" fmla="*/ 114 h 267"/>
              <a:gd name="T12" fmla="*/ 33 w 1131"/>
              <a:gd name="T13" fmla="*/ 91 h 267"/>
              <a:gd name="T14" fmla="*/ 773 w 1131"/>
              <a:gd name="T15" fmla="*/ 0 h 267"/>
              <a:gd name="T16" fmla="*/ 640 w 1131"/>
              <a:gd name="T17" fmla="*/ 51 h 267"/>
              <a:gd name="T18" fmla="*/ 658 w 1131"/>
              <a:gd name="T19" fmla="*/ 78 h 267"/>
              <a:gd name="T20" fmla="*/ 979 w 1131"/>
              <a:gd name="T21" fmla="*/ 267 h 267"/>
              <a:gd name="T22" fmla="*/ 1046 w 1131"/>
              <a:gd name="T23" fmla="*/ 262 h 267"/>
              <a:gd name="T24" fmla="*/ 1129 w 1131"/>
              <a:gd name="T25" fmla="*/ 248 h 267"/>
              <a:gd name="T26" fmla="*/ 1130 w 1131"/>
              <a:gd name="T27" fmla="*/ 257 h 267"/>
              <a:gd name="T28" fmla="*/ 1131 w 1131"/>
              <a:gd name="T29" fmla="*/ 257 h 267"/>
              <a:gd name="T30" fmla="*/ 1118 w 1131"/>
              <a:gd name="T31" fmla="*/ 138 h 267"/>
              <a:gd name="T32" fmla="*/ 1098 w 1131"/>
              <a:gd name="T33" fmla="*/ 139 h 267"/>
              <a:gd name="T34" fmla="*/ 950 w 1131"/>
              <a:gd name="T35" fmla="*/ 78 h 267"/>
              <a:gd name="T36" fmla="*/ 773 w 1131"/>
              <a:gd name="T3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1" h="267">
                <a:moveTo>
                  <a:pt x="33" y="91"/>
                </a:moveTo>
                <a:cubicBezTo>
                  <a:pt x="22" y="91"/>
                  <a:pt x="12" y="91"/>
                  <a:pt x="0" y="93"/>
                </a:cubicBezTo>
                <a:cubicBezTo>
                  <a:pt x="21" y="246"/>
                  <a:pt x="21" y="246"/>
                  <a:pt x="21" y="246"/>
                </a:cubicBezTo>
                <a:cubicBezTo>
                  <a:pt x="81" y="236"/>
                  <a:pt x="109" y="181"/>
                  <a:pt x="130" y="111"/>
                </a:cubicBezTo>
                <a:cubicBezTo>
                  <a:pt x="132" y="112"/>
                  <a:pt x="134" y="113"/>
                  <a:pt x="136" y="114"/>
                </a:cubicBezTo>
                <a:cubicBezTo>
                  <a:pt x="136" y="114"/>
                  <a:pt x="136" y="114"/>
                  <a:pt x="136" y="114"/>
                </a:cubicBezTo>
                <a:cubicBezTo>
                  <a:pt x="106" y="100"/>
                  <a:pt x="72" y="91"/>
                  <a:pt x="33" y="91"/>
                </a:cubicBezTo>
                <a:moveTo>
                  <a:pt x="773" y="0"/>
                </a:moveTo>
                <a:cubicBezTo>
                  <a:pt x="728" y="0"/>
                  <a:pt x="684" y="16"/>
                  <a:pt x="640" y="51"/>
                </a:cubicBezTo>
                <a:cubicBezTo>
                  <a:pt x="646" y="60"/>
                  <a:pt x="652" y="69"/>
                  <a:pt x="658" y="78"/>
                </a:cubicBezTo>
                <a:cubicBezTo>
                  <a:pt x="726" y="179"/>
                  <a:pt x="815" y="267"/>
                  <a:pt x="979" y="267"/>
                </a:cubicBezTo>
                <a:cubicBezTo>
                  <a:pt x="1000" y="267"/>
                  <a:pt x="1022" y="265"/>
                  <a:pt x="1046" y="262"/>
                </a:cubicBezTo>
                <a:cubicBezTo>
                  <a:pt x="1076" y="258"/>
                  <a:pt x="1103" y="254"/>
                  <a:pt x="1129" y="248"/>
                </a:cubicBezTo>
                <a:cubicBezTo>
                  <a:pt x="1130" y="257"/>
                  <a:pt x="1130" y="257"/>
                  <a:pt x="1130" y="257"/>
                </a:cubicBezTo>
                <a:cubicBezTo>
                  <a:pt x="1131" y="257"/>
                  <a:pt x="1131" y="257"/>
                  <a:pt x="1131" y="257"/>
                </a:cubicBezTo>
                <a:cubicBezTo>
                  <a:pt x="1118" y="138"/>
                  <a:pt x="1118" y="138"/>
                  <a:pt x="1118" y="138"/>
                </a:cubicBezTo>
                <a:cubicBezTo>
                  <a:pt x="1112" y="138"/>
                  <a:pt x="1105" y="139"/>
                  <a:pt x="1098" y="139"/>
                </a:cubicBezTo>
                <a:cubicBezTo>
                  <a:pt x="1049" y="139"/>
                  <a:pt x="997" y="118"/>
                  <a:pt x="950" y="78"/>
                </a:cubicBezTo>
                <a:cubicBezTo>
                  <a:pt x="893" y="28"/>
                  <a:pt x="833" y="0"/>
                  <a:pt x="773" y="0"/>
                </a:cubicBezTo>
              </a:path>
            </a:pathLst>
          </a:custGeom>
          <a:solidFill>
            <a:srgbClr val="FFBEA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8" name="îslïḍê"/>
          <p:cNvSpPr/>
          <p:nvPr/>
        </p:nvSpPr>
        <p:spPr bwMode="auto">
          <a:xfrm>
            <a:off x="2238848" y="2993999"/>
            <a:ext cx="938487" cy="249081"/>
          </a:xfrm>
          <a:custGeom>
            <a:avLst/>
            <a:gdLst>
              <a:gd name="T0" fmla="*/ 995 w 1001"/>
              <a:gd name="T1" fmla="*/ 206 h 266"/>
              <a:gd name="T2" fmla="*/ 994 w 1001"/>
              <a:gd name="T3" fmla="*/ 206 h 266"/>
              <a:gd name="T4" fmla="*/ 1000 w 1001"/>
              <a:gd name="T5" fmla="*/ 266 h 266"/>
              <a:gd name="T6" fmla="*/ 1001 w 1001"/>
              <a:gd name="T7" fmla="*/ 266 h 266"/>
              <a:gd name="T8" fmla="*/ 995 w 1001"/>
              <a:gd name="T9" fmla="*/ 206 h 266"/>
              <a:gd name="T10" fmla="*/ 253 w 1001"/>
              <a:gd name="T11" fmla="*/ 205 h 266"/>
              <a:gd name="T12" fmla="*/ 253 w 1001"/>
              <a:gd name="T13" fmla="*/ 205 h 266"/>
              <a:gd name="T14" fmla="*/ 253 w 1001"/>
              <a:gd name="T15" fmla="*/ 205 h 266"/>
              <a:gd name="T16" fmla="*/ 253 w 1001"/>
              <a:gd name="T17" fmla="*/ 205 h 266"/>
              <a:gd name="T18" fmla="*/ 115 w 1001"/>
              <a:gd name="T19" fmla="*/ 148 h 266"/>
              <a:gd name="T20" fmla="*/ 253 w 1001"/>
              <a:gd name="T21" fmla="*/ 205 h 266"/>
              <a:gd name="T22" fmla="*/ 115 w 1001"/>
              <a:gd name="T23" fmla="*/ 148 h 266"/>
              <a:gd name="T24" fmla="*/ 408 w 1001"/>
              <a:gd name="T25" fmla="*/ 113 h 266"/>
              <a:gd name="T26" fmla="*/ 407 w 1001"/>
              <a:gd name="T27" fmla="*/ 114 h 266"/>
              <a:gd name="T28" fmla="*/ 408 w 1001"/>
              <a:gd name="T29" fmla="*/ 113 h 266"/>
              <a:gd name="T30" fmla="*/ 408 w 1001"/>
              <a:gd name="T31" fmla="*/ 112 h 266"/>
              <a:gd name="T32" fmla="*/ 408 w 1001"/>
              <a:gd name="T33" fmla="*/ 113 h 266"/>
              <a:gd name="T34" fmla="*/ 408 w 1001"/>
              <a:gd name="T35" fmla="*/ 112 h 266"/>
              <a:gd name="T36" fmla="*/ 409 w 1001"/>
              <a:gd name="T37" fmla="*/ 112 h 266"/>
              <a:gd name="T38" fmla="*/ 409 w 1001"/>
              <a:gd name="T39" fmla="*/ 112 h 266"/>
              <a:gd name="T40" fmla="*/ 409 w 1001"/>
              <a:gd name="T41" fmla="*/ 112 h 266"/>
              <a:gd name="T42" fmla="*/ 409 w 1001"/>
              <a:gd name="T43" fmla="*/ 111 h 266"/>
              <a:gd name="T44" fmla="*/ 409 w 1001"/>
              <a:gd name="T45" fmla="*/ 111 h 266"/>
              <a:gd name="T46" fmla="*/ 409 w 1001"/>
              <a:gd name="T47" fmla="*/ 111 h 266"/>
              <a:gd name="T48" fmla="*/ 410 w 1001"/>
              <a:gd name="T49" fmla="*/ 110 h 266"/>
              <a:gd name="T50" fmla="*/ 409 w 1001"/>
              <a:gd name="T51" fmla="*/ 111 h 266"/>
              <a:gd name="T52" fmla="*/ 410 w 1001"/>
              <a:gd name="T53" fmla="*/ 110 h 266"/>
              <a:gd name="T54" fmla="*/ 0 w 1001"/>
              <a:gd name="T55" fmla="*/ 63 h 266"/>
              <a:gd name="T56" fmla="*/ 0 w 1001"/>
              <a:gd name="T57" fmla="*/ 63 h 266"/>
              <a:gd name="T58" fmla="*/ 114 w 1001"/>
              <a:gd name="T59" fmla="*/ 148 h 266"/>
              <a:gd name="T60" fmla="*/ 0 w 1001"/>
              <a:gd name="T61" fmla="*/ 63 h 266"/>
              <a:gd name="T62" fmla="*/ 504 w 1001"/>
              <a:gd name="T63" fmla="*/ 0 h 266"/>
              <a:gd name="T64" fmla="*/ 410 w 1001"/>
              <a:gd name="T65" fmla="*/ 110 h 266"/>
              <a:gd name="T66" fmla="*/ 504 w 1001"/>
              <a:gd name="T67" fmla="*/ 0 h 266"/>
              <a:gd name="T68" fmla="*/ 522 w 1001"/>
              <a:gd name="T69" fmla="*/ 27 h 266"/>
              <a:gd name="T70" fmla="*/ 504 w 1001"/>
              <a:gd name="T7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1" h="266">
                <a:moveTo>
                  <a:pt x="995" y="206"/>
                </a:moveTo>
                <a:cubicBezTo>
                  <a:pt x="995" y="206"/>
                  <a:pt x="995" y="206"/>
                  <a:pt x="994" y="206"/>
                </a:cubicBezTo>
                <a:cubicBezTo>
                  <a:pt x="1000" y="266"/>
                  <a:pt x="1000" y="266"/>
                  <a:pt x="1000" y="266"/>
                </a:cubicBezTo>
                <a:cubicBezTo>
                  <a:pt x="1001" y="266"/>
                  <a:pt x="1001" y="266"/>
                  <a:pt x="1001" y="266"/>
                </a:cubicBezTo>
                <a:cubicBezTo>
                  <a:pt x="995" y="206"/>
                  <a:pt x="995" y="206"/>
                  <a:pt x="995" y="206"/>
                </a:cubicBezTo>
                <a:moveTo>
                  <a:pt x="253" y="205"/>
                </a:moveTo>
                <a:cubicBezTo>
                  <a:pt x="253" y="205"/>
                  <a:pt x="253" y="205"/>
                  <a:pt x="253" y="205"/>
                </a:cubicBezTo>
                <a:cubicBezTo>
                  <a:pt x="253" y="205"/>
                  <a:pt x="253" y="205"/>
                  <a:pt x="253" y="205"/>
                </a:cubicBezTo>
                <a:cubicBezTo>
                  <a:pt x="253" y="205"/>
                  <a:pt x="253" y="205"/>
                  <a:pt x="253" y="205"/>
                </a:cubicBezTo>
                <a:moveTo>
                  <a:pt x="115" y="148"/>
                </a:moveTo>
                <a:cubicBezTo>
                  <a:pt x="151" y="183"/>
                  <a:pt x="201" y="205"/>
                  <a:pt x="253" y="205"/>
                </a:cubicBezTo>
                <a:cubicBezTo>
                  <a:pt x="201" y="205"/>
                  <a:pt x="151" y="183"/>
                  <a:pt x="115" y="148"/>
                </a:cubicBezTo>
                <a:moveTo>
                  <a:pt x="408" y="113"/>
                </a:moveTo>
                <a:cubicBezTo>
                  <a:pt x="408" y="113"/>
                  <a:pt x="408" y="114"/>
                  <a:pt x="407" y="114"/>
                </a:cubicBezTo>
                <a:cubicBezTo>
                  <a:pt x="408" y="114"/>
                  <a:pt x="408" y="113"/>
                  <a:pt x="408" y="113"/>
                </a:cubicBezTo>
                <a:moveTo>
                  <a:pt x="408" y="112"/>
                </a:moveTo>
                <a:cubicBezTo>
                  <a:pt x="408" y="112"/>
                  <a:pt x="408" y="112"/>
                  <a:pt x="408" y="113"/>
                </a:cubicBezTo>
                <a:cubicBezTo>
                  <a:pt x="408" y="112"/>
                  <a:pt x="408" y="112"/>
                  <a:pt x="408" y="112"/>
                </a:cubicBezTo>
                <a:moveTo>
                  <a:pt x="409" y="112"/>
                </a:moveTo>
                <a:cubicBezTo>
                  <a:pt x="409" y="112"/>
                  <a:pt x="409" y="112"/>
                  <a:pt x="409" y="112"/>
                </a:cubicBezTo>
                <a:cubicBezTo>
                  <a:pt x="409" y="112"/>
                  <a:pt x="409" y="112"/>
                  <a:pt x="409" y="112"/>
                </a:cubicBezTo>
                <a:moveTo>
                  <a:pt x="409" y="111"/>
                </a:moveTo>
                <a:cubicBezTo>
                  <a:pt x="409" y="111"/>
                  <a:pt x="409" y="111"/>
                  <a:pt x="409" y="111"/>
                </a:cubicBezTo>
                <a:cubicBezTo>
                  <a:pt x="409" y="111"/>
                  <a:pt x="409" y="111"/>
                  <a:pt x="409" y="111"/>
                </a:cubicBezTo>
                <a:moveTo>
                  <a:pt x="410" y="110"/>
                </a:moveTo>
                <a:cubicBezTo>
                  <a:pt x="409" y="110"/>
                  <a:pt x="409" y="111"/>
                  <a:pt x="409" y="111"/>
                </a:cubicBezTo>
                <a:cubicBezTo>
                  <a:pt x="409" y="111"/>
                  <a:pt x="409" y="110"/>
                  <a:pt x="410" y="110"/>
                </a:cubicBezTo>
                <a:moveTo>
                  <a:pt x="0" y="63"/>
                </a:moveTo>
                <a:cubicBezTo>
                  <a:pt x="0" y="63"/>
                  <a:pt x="0" y="63"/>
                  <a:pt x="0" y="63"/>
                </a:cubicBezTo>
                <a:cubicBezTo>
                  <a:pt x="49" y="86"/>
                  <a:pt x="86" y="121"/>
                  <a:pt x="114" y="148"/>
                </a:cubicBezTo>
                <a:cubicBezTo>
                  <a:pt x="86" y="121"/>
                  <a:pt x="49" y="86"/>
                  <a:pt x="0" y="63"/>
                </a:cubicBezTo>
                <a:moveTo>
                  <a:pt x="504" y="0"/>
                </a:moveTo>
                <a:cubicBezTo>
                  <a:pt x="472" y="26"/>
                  <a:pt x="440" y="62"/>
                  <a:pt x="410" y="110"/>
                </a:cubicBezTo>
                <a:cubicBezTo>
                  <a:pt x="440" y="62"/>
                  <a:pt x="472" y="26"/>
                  <a:pt x="504" y="0"/>
                </a:cubicBezTo>
                <a:cubicBezTo>
                  <a:pt x="510" y="9"/>
                  <a:pt x="516" y="18"/>
                  <a:pt x="522" y="27"/>
                </a:cubicBezTo>
                <a:cubicBezTo>
                  <a:pt x="516" y="18"/>
                  <a:pt x="510" y="9"/>
                  <a:pt x="504" y="0"/>
                </a:cubicBezTo>
              </a:path>
            </a:pathLst>
          </a:custGeom>
          <a:solidFill>
            <a:srgbClr val="EBA8A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49" name="îṣ1ïḍe"/>
          <p:cNvSpPr/>
          <p:nvPr/>
        </p:nvSpPr>
        <p:spPr bwMode="auto">
          <a:xfrm>
            <a:off x="2131067" y="3176044"/>
            <a:ext cx="30231" cy="200447"/>
          </a:xfrm>
          <a:custGeom>
            <a:avLst/>
            <a:gdLst>
              <a:gd name="T0" fmla="*/ 0 w 46"/>
              <a:gd name="T1" fmla="*/ 0 h 305"/>
              <a:gd name="T2" fmla="*/ 0 w 46"/>
              <a:gd name="T3" fmla="*/ 0 h 305"/>
              <a:gd name="T4" fmla="*/ 40 w 46"/>
              <a:gd name="T5" fmla="*/ 305 h 305"/>
              <a:gd name="T6" fmla="*/ 46 w 46"/>
              <a:gd name="T7" fmla="*/ 305 h 305"/>
              <a:gd name="T8" fmla="*/ 46 w 46"/>
              <a:gd name="T9" fmla="*/ 305 h 305"/>
              <a:gd name="T10" fmla="*/ 40 w 46"/>
              <a:gd name="T11" fmla="*/ 305 h 305"/>
              <a:gd name="T12" fmla="*/ 0 w 46"/>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46" h="305">
                <a:moveTo>
                  <a:pt x="0" y="0"/>
                </a:moveTo>
                <a:lnTo>
                  <a:pt x="0" y="0"/>
                </a:lnTo>
                <a:lnTo>
                  <a:pt x="40" y="305"/>
                </a:lnTo>
                <a:lnTo>
                  <a:pt x="46" y="305"/>
                </a:lnTo>
                <a:lnTo>
                  <a:pt x="46" y="305"/>
                </a:lnTo>
                <a:lnTo>
                  <a:pt x="40" y="305"/>
                </a:lnTo>
                <a:lnTo>
                  <a:pt x="0" y="0"/>
                </a:lnTo>
                <a:close/>
              </a:path>
            </a:pathLst>
          </a:custGeom>
          <a:solidFill>
            <a:srgbClr val="EBD2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0" name="í$ļídè"/>
          <p:cNvSpPr/>
          <p:nvPr/>
        </p:nvSpPr>
        <p:spPr bwMode="auto">
          <a:xfrm>
            <a:off x="2131067" y="3176044"/>
            <a:ext cx="30231" cy="200447"/>
          </a:xfrm>
          <a:custGeom>
            <a:avLst/>
            <a:gdLst>
              <a:gd name="T0" fmla="*/ 0 w 46"/>
              <a:gd name="T1" fmla="*/ 0 h 305"/>
              <a:gd name="T2" fmla="*/ 0 w 46"/>
              <a:gd name="T3" fmla="*/ 0 h 305"/>
              <a:gd name="T4" fmla="*/ 40 w 46"/>
              <a:gd name="T5" fmla="*/ 305 h 305"/>
              <a:gd name="T6" fmla="*/ 46 w 46"/>
              <a:gd name="T7" fmla="*/ 305 h 305"/>
              <a:gd name="T8" fmla="*/ 46 w 46"/>
              <a:gd name="T9" fmla="*/ 305 h 305"/>
              <a:gd name="T10" fmla="*/ 40 w 46"/>
              <a:gd name="T11" fmla="*/ 305 h 305"/>
              <a:gd name="T12" fmla="*/ 0 w 46"/>
              <a:gd name="T13" fmla="*/ 0 h 305"/>
            </a:gdLst>
            <a:ahLst/>
            <a:cxnLst>
              <a:cxn ang="0">
                <a:pos x="T0" y="T1"/>
              </a:cxn>
              <a:cxn ang="0">
                <a:pos x="T2" y="T3"/>
              </a:cxn>
              <a:cxn ang="0">
                <a:pos x="T4" y="T5"/>
              </a:cxn>
              <a:cxn ang="0">
                <a:pos x="T6" y="T7"/>
              </a:cxn>
              <a:cxn ang="0">
                <a:pos x="T8" y="T9"/>
              </a:cxn>
              <a:cxn ang="0">
                <a:pos x="T10" y="T11"/>
              </a:cxn>
              <a:cxn ang="0">
                <a:pos x="T12" y="T13"/>
              </a:cxn>
            </a:cxnLst>
            <a:rect l="0" t="0" r="r" b="b"/>
            <a:pathLst>
              <a:path w="46" h="305">
                <a:moveTo>
                  <a:pt x="0" y="0"/>
                </a:moveTo>
                <a:lnTo>
                  <a:pt x="0" y="0"/>
                </a:lnTo>
                <a:lnTo>
                  <a:pt x="40" y="305"/>
                </a:lnTo>
                <a:lnTo>
                  <a:pt x="46" y="305"/>
                </a:lnTo>
                <a:lnTo>
                  <a:pt x="46" y="305"/>
                </a:lnTo>
                <a:lnTo>
                  <a:pt x="40" y="30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1" name="ïšḷïḑe"/>
          <p:cNvSpPr/>
          <p:nvPr/>
        </p:nvSpPr>
        <p:spPr bwMode="auto">
          <a:xfrm>
            <a:off x="2161298" y="3096523"/>
            <a:ext cx="1015380" cy="279969"/>
          </a:xfrm>
          <a:custGeom>
            <a:avLst/>
            <a:gdLst>
              <a:gd name="T0" fmla="*/ 1083 w 1083"/>
              <a:gd name="T1" fmla="*/ 156 h 299"/>
              <a:gd name="T2" fmla="*/ 0 w 1083"/>
              <a:gd name="T3" fmla="*/ 299 h 299"/>
              <a:gd name="T4" fmla="*/ 0 w 1083"/>
              <a:gd name="T5" fmla="*/ 299 h 299"/>
              <a:gd name="T6" fmla="*/ 1083 w 1083"/>
              <a:gd name="T7" fmla="*/ 157 h 299"/>
              <a:gd name="T8" fmla="*/ 1083 w 1083"/>
              <a:gd name="T9" fmla="*/ 156 h 299"/>
              <a:gd name="T10" fmla="*/ 336 w 1083"/>
              <a:gd name="T11" fmla="*/ 95 h 299"/>
              <a:gd name="T12" fmla="*/ 336 w 1083"/>
              <a:gd name="T13" fmla="*/ 95 h 299"/>
              <a:gd name="T14" fmla="*/ 336 w 1083"/>
              <a:gd name="T15" fmla="*/ 95 h 299"/>
              <a:gd name="T16" fmla="*/ 336 w 1083"/>
              <a:gd name="T17" fmla="*/ 95 h 299"/>
              <a:gd name="T18" fmla="*/ 197 w 1083"/>
              <a:gd name="T19" fmla="*/ 38 h 299"/>
              <a:gd name="T20" fmla="*/ 197 w 1083"/>
              <a:gd name="T21" fmla="*/ 38 h 299"/>
              <a:gd name="T22" fmla="*/ 198 w 1083"/>
              <a:gd name="T23" fmla="*/ 38 h 299"/>
              <a:gd name="T24" fmla="*/ 197 w 1083"/>
              <a:gd name="T25" fmla="*/ 38 h 299"/>
              <a:gd name="T26" fmla="*/ 197 w 1083"/>
              <a:gd name="T27" fmla="*/ 38 h 299"/>
              <a:gd name="T28" fmla="*/ 490 w 1083"/>
              <a:gd name="T29" fmla="*/ 4 h 299"/>
              <a:gd name="T30" fmla="*/ 336 w 1083"/>
              <a:gd name="T31" fmla="*/ 95 h 299"/>
              <a:gd name="T32" fmla="*/ 490 w 1083"/>
              <a:gd name="T33" fmla="*/ 4 h 299"/>
              <a:gd name="T34" fmla="*/ 491 w 1083"/>
              <a:gd name="T35" fmla="*/ 3 h 299"/>
              <a:gd name="T36" fmla="*/ 491 w 1083"/>
              <a:gd name="T37" fmla="*/ 3 h 299"/>
              <a:gd name="T38" fmla="*/ 491 w 1083"/>
              <a:gd name="T39" fmla="*/ 3 h 299"/>
              <a:gd name="T40" fmla="*/ 491 w 1083"/>
              <a:gd name="T41" fmla="*/ 3 h 299"/>
              <a:gd name="T42" fmla="*/ 491 w 1083"/>
              <a:gd name="T43" fmla="*/ 3 h 299"/>
              <a:gd name="T44" fmla="*/ 492 w 1083"/>
              <a:gd name="T45" fmla="*/ 2 h 299"/>
              <a:gd name="T46" fmla="*/ 491 w 1083"/>
              <a:gd name="T47" fmla="*/ 2 h 299"/>
              <a:gd name="T48" fmla="*/ 492 w 1083"/>
              <a:gd name="T49" fmla="*/ 2 h 299"/>
              <a:gd name="T50" fmla="*/ 492 w 1083"/>
              <a:gd name="T51" fmla="*/ 1 h 299"/>
              <a:gd name="T52" fmla="*/ 492 w 1083"/>
              <a:gd name="T53" fmla="*/ 2 h 299"/>
              <a:gd name="T54" fmla="*/ 492 w 1083"/>
              <a:gd name="T55" fmla="*/ 1 h 299"/>
              <a:gd name="T56" fmla="*/ 492 w 1083"/>
              <a:gd name="T57" fmla="*/ 1 h 299"/>
              <a:gd name="T58" fmla="*/ 492 w 1083"/>
              <a:gd name="T59" fmla="*/ 1 h 299"/>
              <a:gd name="T60" fmla="*/ 492 w 1083"/>
              <a:gd name="T61" fmla="*/ 1 h 299"/>
              <a:gd name="T62" fmla="*/ 493 w 1083"/>
              <a:gd name="T63" fmla="*/ 0 h 299"/>
              <a:gd name="T64" fmla="*/ 493 w 1083"/>
              <a:gd name="T65" fmla="*/ 0 h 299"/>
              <a:gd name="T66" fmla="*/ 493 w 1083"/>
              <a:gd name="T6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3" h="299">
                <a:moveTo>
                  <a:pt x="1083" y="156"/>
                </a:moveTo>
                <a:cubicBezTo>
                  <a:pt x="0" y="299"/>
                  <a:pt x="0" y="299"/>
                  <a:pt x="0" y="299"/>
                </a:cubicBezTo>
                <a:cubicBezTo>
                  <a:pt x="0" y="299"/>
                  <a:pt x="0" y="299"/>
                  <a:pt x="0" y="299"/>
                </a:cubicBezTo>
                <a:cubicBezTo>
                  <a:pt x="1083" y="157"/>
                  <a:pt x="1083" y="157"/>
                  <a:pt x="1083" y="157"/>
                </a:cubicBezTo>
                <a:cubicBezTo>
                  <a:pt x="1083" y="156"/>
                  <a:pt x="1083" y="156"/>
                  <a:pt x="1083" y="156"/>
                </a:cubicBezTo>
                <a:moveTo>
                  <a:pt x="336" y="95"/>
                </a:moveTo>
                <a:cubicBezTo>
                  <a:pt x="336" y="95"/>
                  <a:pt x="336" y="95"/>
                  <a:pt x="336" y="95"/>
                </a:cubicBezTo>
                <a:cubicBezTo>
                  <a:pt x="336" y="95"/>
                  <a:pt x="336" y="95"/>
                  <a:pt x="336" y="95"/>
                </a:cubicBezTo>
                <a:cubicBezTo>
                  <a:pt x="336" y="95"/>
                  <a:pt x="336" y="95"/>
                  <a:pt x="336" y="95"/>
                </a:cubicBezTo>
                <a:moveTo>
                  <a:pt x="197" y="38"/>
                </a:moveTo>
                <a:cubicBezTo>
                  <a:pt x="197" y="38"/>
                  <a:pt x="197" y="38"/>
                  <a:pt x="197" y="38"/>
                </a:cubicBezTo>
                <a:cubicBezTo>
                  <a:pt x="197" y="38"/>
                  <a:pt x="197" y="38"/>
                  <a:pt x="198" y="38"/>
                </a:cubicBezTo>
                <a:cubicBezTo>
                  <a:pt x="197" y="38"/>
                  <a:pt x="197" y="38"/>
                  <a:pt x="197" y="38"/>
                </a:cubicBezTo>
                <a:cubicBezTo>
                  <a:pt x="197" y="38"/>
                  <a:pt x="197" y="38"/>
                  <a:pt x="197" y="38"/>
                </a:cubicBezTo>
                <a:moveTo>
                  <a:pt x="490" y="4"/>
                </a:moveTo>
                <a:cubicBezTo>
                  <a:pt x="450" y="68"/>
                  <a:pt x="392" y="95"/>
                  <a:pt x="336" y="95"/>
                </a:cubicBezTo>
                <a:cubicBezTo>
                  <a:pt x="392" y="95"/>
                  <a:pt x="450" y="68"/>
                  <a:pt x="490" y="4"/>
                </a:cubicBezTo>
                <a:moveTo>
                  <a:pt x="491" y="3"/>
                </a:moveTo>
                <a:cubicBezTo>
                  <a:pt x="491" y="3"/>
                  <a:pt x="491" y="3"/>
                  <a:pt x="491" y="3"/>
                </a:cubicBezTo>
                <a:cubicBezTo>
                  <a:pt x="491" y="3"/>
                  <a:pt x="491" y="3"/>
                  <a:pt x="491" y="3"/>
                </a:cubicBezTo>
                <a:cubicBezTo>
                  <a:pt x="491" y="3"/>
                  <a:pt x="491" y="3"/>
                  <a:pt x="491" y="3"/>
                </a:cubicBezTo>
                <a:cubicBezTo>
                  <a:pt x="491" y="3"/>
                  <a:pt x="491" y="3"/>
                  <a:pt x="491" y="3"/>
                </a:cubicBezTo>
                <a:moveTo>
                  <a:pt x="492" y="2"/>
                </a:moveTo>
                <a:cubicBezTo>
                  <a:pt x="491" y="2"/>
                  <a:pt x="491" y="2"/>
                  <a:pt x="491" y="2"/>
                </a:cubicBezTo>
                <a:cubicBezTo>
                  <a:pt x="491" y="2"/>
                  <a:pt x="491" y="2"/>
                  <a:pt x="492" y="2"/>
                </a:cubicBezTo>
                <a:moveTo>
                  <a:pt x="492" y="1"/>
                </a:moveTo>
                <a:cubicBezTo>
                  <a:pt x="492" y="1"/>
                  <a:pt x="492" y="2"/>
                  <a:pt x="492" y="2"/>
                </a:cubicBezTo>
                <a:cubicBezTo>
                  <a:pt x="492" y="2"/>
                  <a:pt x="492" y="1"/>
                  <a:pt x="492" y="1"/>
                </a:cubicBezTo>
                <a:moveTo>
                  <a:pt x="492" y="1"/>
                </a:moveTo>
                <a:cubicBezTo>
                  <a:pt x="492" y="1"/>
                  <a:pt x="492" y="1"/>
                  <a:pt x="492" y="1"/>
                </a:cubicBezTo>
                <a:cubicBezTo>
                  <a:pt x="492" y="1"/>
                  <a:pt x="492" y="1"/>
                  <a:pt x="492" y="1"/>
                </a:cubicBezTo>
                <a:moveTo>
                  <a:pt x="493" y="0"/>
                </a:moveTo>
                <a:cubicBezTo>
                  <a:pt x="493" y="0"/>
                  <a:pt x="493" y="0"/>
                  <a:pt x="493" y="0"/>
                </a:cubicBezTo>
                <a:cubicBezTo>
                  <a:pt x="493" y="0"/>
                  <a:pt x="493" y="0"/>
                  <a:pt x="493" y="0"/>
                </a:cubicBezTo>
              </a:path>
            </a:pathLst>
          </a:custGeom>
          <a:solidFill>
            <a:srgbClr val="D3B8F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2" name="îş1iḑè"/>
          <p:cNvSpPr/>
          <p:nvPr/>
        </p:nvSpPr>
        <p:spPr bwMode="auto">
          <a:xfrm>
            <a:off x="2131067" y="3018973"/>
            <a:ext cx="1039696" cy="357519"/>
          </a:xfrm>
          <a:custGeom>
            <a:avLst/>
            <a:gdLst>
              <a:gd name="T0" fmla="*/ 109 w 1109"/>
              <a:gd name="T1" fmla="*/ 33 h 382"/>
              <a:gd name="T2" fmla="*/ 0 w 1109"/>
              <a:gd name="T3" fmla="*/ 168 h 382"/>
              <a:gd name="T4" fmla="*/ 28 w 1109"/>
              <a:gd name="T5" fmla="*/ 382 h 382"/>
              <a:gd name="T6" fmla="*/ 32 w 1109"/>
              <a:gd name="T7" fmla="*/ 382 h 382"/>
              <a:gd name="T8" fmla="*/ 1 w 1109"/>
              <a:gd name="T9" fmla="*/ 176 h 382"/>
              <a:gd name="T10" fmla="*/ 115 w 1109"/>
              <a:gd name="T11" fmla="*/ 36 h 382"/>
              <a:gd name="T12" fmla="*/ 109 w 1109"/>
              <a:gd name="T13" fmla="*/ 33 h 382"/>
              <a:gd name="T14" fmla="*/ 637 w 1109"/>
              <a:gd name="T15" fmla="*/ 0 h 382"/>
              <a:gd name="T16" fmla="*/ 963 w 1109"/>
              <a:gd name="T17" fmla="*/ 196 h 382"/>
              <a:gd name="T18" fmla="*/ 1030 w 1109"/>
              <a:gd name="T19" fmla="*/ 192 h 382"/>
              <a:gd name="T20" fmla="*/ 1109 w 1109"/>
              <a:gd name="T21" fmla="*/ 179 h 382"/>
              <a:gd name="T22" fmla="*/ 1108 w 1109"/>
              <a:gd name="T23" fmla="*/ 170 h 382"/>
              <a:gd name="T24" fmla="*/ 1025 w 1109"/>
              <a:gd name="T25" fmla="*/ 184 h 382"/>
              <a:gd name="T26" fmla="*/ 958 w 1109"/>
              <a:gd name="T27" fmla="*/ 189 h 382"/>
              <a:gd name="T28" fmla="*/ 637 w 1109"/>
              <a:gd name="T2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9" h="382">
                <a:moveTo>
                  <a:pt x="109" y="33"/>
                </a:moveTo>
                <a:cubicBezTo>
                  <a:pt x="88" y="103"/>
                  <a:pt x="60" y="158"/>
                  <a:pt x="0" y="168"/>
                </a:cubicBezTo>
                <a:cubicBezTo>
                  <a:pt x="28" y="382"/>
                  <a:pt x="28" y="382"/>
                  <a:pt x="28" y="382"/>
                </a:cubicBezTo>
                <a:cubicBezTo>
                  <a:pt x="32" y="382"/>
                  <a:pt x="32" y="382"/>
                  <a:pt x="32" y="382"/>
                </a:cubicBezTo>
                <a:cubicBezTo>
                  <a:pt x="1" y="176"/>
                  <a:pt x="1" y="176"/>
                  <a:pt x="1" y="176"/>
                </a:cubicBezTo>
                <a:cubicBezTo>
                  <a:pt x="65" y="168"/>
                  <a:pt x="93" y="109"/>
                  <a:pt x="115" y="36"/>
                </a:cubicBezTo>
                <a:cubicBezTo>
                  <a:pt x="113" y="35"/>
                  <a:pt x="111" y="34"/>
                  <a:pt x="109" y="33"/>
                </a:cubicBezTo>
                <a:moveTo>
                  <a:pt x="637" y="0"/>
                </a:moveTo>
                <a:cubicBezTo>
                  <a:pt x="705" y="104"/>
                  <a:pt x="795" y="196"/>
                  <a:pt x="963" y="196"/>
                </a:cubicBezTo>
                <a:cubicBezTo>
                  <a:pt x="984" y="196"/>
                  <a:pt x="1006" y="195"/>
                  <a:pt x="1030" y="192"/>
                </a:cubicBezTo>
                <a:cubicBezTo>
                  <a:pt x="1058" y="188"/>
                  <a:pt x="1084" y="184"/>
                  <a:pt x="1109" y="179"/>
                </a:cubicBezTo>
                <a:cubicBezTo>
                  <a:pt x="1108" y="170"/>
                  <a:pt x="1108" y="170"/>
                  <a:pt x="1108" y="170"/>
                </a:cubicBezTo>
                <a:cubicBezTo>
                  <a:pt x="1082" y="176"/>
                  <a:pt x="1055" y="180"/>
                  <a:pt x="1025" y="184"/>
                </a:cubicBezTo>
                <a:cubicBezTo>
                  <a:pt x="1001" y="187"/>
                  <a:pt x="979" y="189"/>
                  <a:pt x="958" y="189"/>
                </a:cubicBezTo>
                <a:cubicBezTo>
                  <a:pt x="794" y="189"/>
                  <a:pt x="705" y="101"/>
                  <a:pt x="637" y="0"/>
                </a:cubicBezTo>
              </a:path>
            </a:pathLst>
          </a:custGeom>
          <a:solidFill>
            <a:srgbClr val="EBABCC"/>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3" name="ïšḻîḋe"/>
          <p:cNvSpPr/>
          <p:nvPr/>
        </p:nvSpPr>
        <p:spPr bwMode="auto">
          <a:xfrm>
            <a:off x="2132381" y="2993999"/>
            <a:ext cx="1044297" cy="382492"/>
          </a:xfrm>
          <a:custGeom>
            <a:avLst/>
            <a:gdLst>
              <a:gd name="T0" fmla="*/ 618 w 1114"/>
              <a:gd name="T1" fmla="*/ 0 h 409"/>
              <a:gd name="T2" fmla="*/ 524 w 1114"/>
              <a:gd name="T3" fmla="*/ 110 h 409"/>
              <a:gd name="T4" fmla="*/ 524 w 1114"/>
              <a:gd name="T5" fmla="*/ 110 h 409"/>
              <a:gd name="T6" fmla="*/ 523 w 1114"/>
              <a:gd name="T7" fmla="*/ 111 h 409"/>
              <a:gd name="T8" fmla="*/ 523 w 1114"/>
              <a:gd name="T9" fmla="*/ 111 h 409"/>
              <a:gd name="T10" fmla="*/ 523 w 1114"/>
              <a:gd name="T11" fmla="*/ 111 h 409"/>
              <a:gd name="T12" fmla="*/ 523 w 1114"/>
              <a:gd name="T13" fmla="*/ 112 h 409"/>
              <a:gd name="T14" fmla="*/ 523 w 1114"/>
              <a:gd name="T15" fmla="*/ 112 h 409"/>
              <a:gd name="T16" fmla="*/ 522 w 1114"/>
              <a:gd name="T17" fmla="*/ 112 h 409"/>
              <a:gd name="T18" fmla="*/ 522 w 1114"/>
              <a:gd name="T19" fmla="*/ 113 h 409"/>
              <a:gd name="T20" fmla="*/ 522 w 1114"/>
              <a:gd name="T21" fmla="*/ 113 h 409"/>
              <a:gd name="T22" fmla="*/ 522 w 1114"/>
              <a:gd name="T23" fmla="*/ 113 h 409"/>
              <a:gd name="T24" fmla="*/ 521 w 1114"/>
              <a:gd name="T25" fmla="*/ 114 h 409"/>
              <a:gd name="T26" fmla="*/ 367 w 1114"/>
              <a:gd name="T27" fmla="*/ 205 h 409"/>
              <a:gd name="T28" fmla="*/ 367 w 1114"/>
              <a:gd name="T29" fmla="*/ 205 h 409"/>
              <a:gd name="T30" fmla="*/ 367 w 1114"/>
              <a:gd name="T31" fmla="*/ 205 h 409"/>
              <a:gd name="T32" fmla="*/ 367 w 1114"/>
              <a:gd name="T33" fmla="*/ 205 h 409"/>
              <a:gd name="T34" fmla="*/ 367 w 1114"/>
              <a:gd name="T35" fmla="*/ 205 h 409"/>
              <a:gd name="T36" fmla="*/ 229 w 1114"/>
              <a:gd name="T37" fmla="*/ 148 h 409"/>
              <a:gd name="T38" fmla="*/ 228 w 1114"/>
              <a:gd name="T39" fmla="*/ 148 h 409"/>
              <a:gd name="T40" fmla="*/ 228 w 1114"/>
              <a:gd name="T41" fmla="*/ 148 h 409"/>
              <a:gd name="T42" fmla="*/ 114 w 1114"/>
              <a:gd name="T43" fmla="*/ 63 h 409"/>
              <a:gd name="T44" fmla="*/ 0 w 1114"/>
              <a:gd name="T45" fmla="*/ 203 h 409"/>
              <a:gd name="T46" fmla="*/ 31 w 1114"/>
              <a:gd name="T47" fmla="*/ 409 h 409"/>
              <a:gd name="T48" fmla="*/ 1114 w 1114"/>
              <a:gd name="T49" fmla="*/ 266 h 409"/>
              <a:gd name="T50" fmla="*/ 1108 w 1114"/>
              <a:gd name="T51" fmla="*/ 206 h 409"/>
              <a:gd name="T52" fmla="*/ 1029 w 1114"/>
              <a:gd name="T53" fmla="*/ 219 h 409"/>
              <a:gd name="T54" fmla="*/ 962 w 1114"/>
              <a:gd name="T55" fmla="*/ 223 h 409"/>
              <a:gd name="T56" fmla="*/ 636 w 1114"/>
              <a:gd name="T57" fmla="*/ 27 h 409"/>
              <a:gd name="T58" fmla="*/ 618 w 1114"/>
              <a:gd name="T5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4" h="409">
                <a:moveTo>
                  <a:pt x="618" y="0"/>
                </a:moveTo>
                <a:cubicBezTo>
                  <a:pt x="586" y="26"/>
                  <a:pt x="554" y="62"/>
                  <a:pt x="524" y="110"/>
                </a:cubicBezTo>
                <a:cubicBezTo>
                  <a:pt x="524" y="110"/>
                  <a:pt x="524" y="110"/>
                  <a:pt x="524" y="110"/>
                </a:cubicBezTo>
                <a:cubicBezTo>
                  <a:pt x="523" y="110"/>
                  <a:pt x="523" y="111"/>
                  <a:pt x="523" y="111"/>
                </a:cubicBezTo>
                <a:cubicBezTo>
                  <a:pt x="523" y="111"/>
                  <a:pt x="523" y="111"/>
                  <a:pt x="523" y="111"/>
                </a:cubicBezTo>
                <a:cubicBezTo>
                  <a:pt x="523" y="111"/>
                  <a:pt x="523" y="111"/>
                  <a:pt x="523" y="111"/>
                </a:cubicBezTo>
                <a:cubicBezTo>
                  <a:pt x="523" y="111"/>
                  <a:pt x="523" y="112"/>
                  <a:pt x="523" y="112"/>
                </a:cubicBezTo>
                <a:cubicBezTo>
                  <a:pt x="523" y="112"/>
                  <a:pt x="523" y="112"/>
                  <a:pt x="523" y="112"/>
                </a:cubicBezTo>
                <a:cubicBezTo>
                  <a:pt x="522" y="112"/>
                  <a:pt x="522" y="112"/>
                  <a:pt x="522" y="112"/>
                </a:cubicBezTo>
                <a:cubicBezTo>
                  <a:pt x="522" y="112"/>
                  <a:pt x="522" y="112"/>
                  <a:pt x="522" y="113"/>
                </a:cubicBezTo>
                <a:cubicBezTo>
                  <a:pt x="522" y="113"/>
                  <a:pt x="522" y="113"/>
                  <a:pt x="522" y="113"/>
                </a:cubicBezTo>
                <a:cubicBezTo>
                  <a:pt x="522" y="113"/>
                  <a:pt x="522" y="113"/>
                  <a:pt x="522" y="113"/>
                </a:cubicBezTo>
                <a:cubicBezTo>
                  <a:pt x="522" y="113"/>
                  <a:pt x="522" y="114"/>
                  <a:pt x="521" y="114"/>
                </a:cubicBezTo>
                <a:cubicBezTo>
                  <a:pt x="481" y="178"/>
                  <a:pt x="423" y="205"/>
                  <a:pt x="367" y="205"/>
                </a:cubicBezTo>
                <a:cubicBezTo>
                  <a:pt x="367" y="205"/>
                  <a:pt x="367" y="205"/>
                  <a:pt x="367" y="205"/>
                </a:cubicBezTo>
                <a:cubicBezTo>
                  <a:pt x="367" y="205"/>
                  <a:pt x="367" y="205"/>
                  <a:pt x="367" y="205"/>
                </a:cubicBezTo>
                <a:cubicBezTo>
                  <a:pt x="367" y="205"/>
                  <a:pt x="367" y="205"/>
                  <a:pt x="367" y="205"/>
                </a:cubicBezTo>
                <a:cubicBezTo>
                  <a:pt x="367" y="205"/>
                  <a:pt x="367" y="205"/>
                  <a:pt x="367" y="205"/>
                </a:cubicBezTo>
                <a:cubicBezTo>
                  <a:pt x="315" y="205"/>
                  <a:pt x="265" y="183"/>
                  <a:pt x="229" y="148"/>
                </a:cubicBezTo>
                <a:cubicBezTo>
                  <a:pt x="228" y="148"/>
                  <a:pt x="228" y="148"/>
                  <a:pt x="228" y="148"/>
                </a:cubicBezTo>
                <a:cubicBezTo>
                  <a:pt x="228" y="148"/>
                  <a:pt x="228" y="148"/>
                  <a:pt x="228" y="148"/>
                </a:cubicBezTo>
                <a:cubicBezTo>
                  <a:pt x="200" y="121"/>
                  <a:pt x="163" y="86"/>
                  <a:pt x="114" y="63"/>
                </a:cubicBezTo>
                <a:cubicBezTo>
                  <a:pt x="92" y="136"/>
                  <a:pt x="64" y="195"/>
                  <a:pt x="0" y="203"/>
                </a:cubicBezTo>
                <a:cubicBezTo>
                  <a:pt x="31" y="409"/>
                  <a:pt x="31" y="409"/>
                  <a:pt x="31" y="409"/>
                </a:cubicBezTo>
                <a:cubicBezTo>
                  <a:pt x="1114" y="266"/>
                  <a:pt x="1114" y="266"/>
                  <a:pt x="1114" y="266"/>
                </a:cubicBezTo>
                <a:cubicBezTo>
                  <a:pt x="1108" y="206"/>
                  <a:pt x="1108" y="206"/>
                  <a:pt x="1108" y="206"/>
                </a:cubicBezTo>
                <a:cubicBezTo>
                  <a:pt x="1083" y="211"/>
                  <a:pt x="1057" y="215"/>
                  <a:pt x="1029" y="219"/>
                </a:cubicBezTo>
                <a:cubicBezTo>
                  <a:pt x="1005" y="222"/>
                  <a:pt x="983" y="223"/>
                  <a:pt x="962" y="223"/>
                </a:cubicBezTo>
                <a:cubicBezTo>
                  <a:pt x="794" y="223"/>
                  <a:pt x="704" y="131"/>
                  <a:pt x="636" y="27"/>
                </a:cubicBezTo>
                <a:cubicBezTo>
                  <a:pt x="630" y="18"/>
                  <a:pt x="624" y="9"/>
                  <a:pt x="618" y="0"/>
                </a:cubicBezTo>
              </a:path>
            </a:pathLst>
          </a:custGeom>
          <a:solidFill>
            <a:srgbClr val="DF9EC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4" name="íṧľïḑé"/>
          <p:cNvSpPr/>
          <p:nvPr/>
        </p:nvSpPr>
        <p:spPr bwMode="auto">
          <a:xfrm>
            <a:off x="2550363" y="2769235"/>
            <a:ext cx="203076" cy="546793"/>
          </a:xfrm>
          <a:custGeom>
            <a:avLst/>
            <a:gdLst>
              <a:gd name="T0" fmla="*/ 217 w 217"/>
              <a:gd name="T1" fmla="*/ 565 h 584"/>
              <a:gd name="T2" fmla="*/ 173 w 217"/>
              <a:gd name="T3" fmla="*/ 241 h 584"/>
              <a:gd name="T4" fmla="*/ 0 w 217"/>
              <a:gd name="T5" fmla="*/ 0 h 584"/>
              <a:gd name="T6" fmla="*/ 74 w 217"/>
              <a:gd name="T7" fmla="*/ 584 h 584"/>
              <a:gd name="T8" fmla="*/ 217 w 217"/>
              <a:gd name="T9" fmla="*/ 565 h 584"/>
            </a:gdLst>
            <a:ahLst/>
            <a:cxnLst>
              <a:cxn ang="0">
                <a:pos x="T0" y="T1"/>
              </a:cxn>
              <a:cxn ang="0">
                <a:pos x="T2" y="T3"/>
              </a:cxn>
              <a:cxn ang="0">
                <a:pos x="T4" y="T5"/>
              </a:cxn>
              <a:cxn ang="0">
                <a:pos x="T6" y="T7"/>
              </a:cxn>
              <a:cxn ang="0">
                <a:pos x="T8" y="T9"/>
              </a:cxn>
            </a:cxnLst>
            <a:rect l="0" t="0" r="r" b="b"/>
            <a:pathLst>
              <a:path w="217" h="584">
                <a:moveTo>
                  <a:pt x="217" y="565"/>
                </a:moveTo>
                <a:cubicBezTo>
                  <a:pt x="173" y="241"/>
                  <a:pt x="173" y="241"/>
                  <a:pt x="173" y="241"/>
                </a:cubicBezTo>
                <a:cubicBezTo>
                  <a:pt x="114" y="148"/>
                  <a:pt x="70" y="49"/>
                  <a:pt x="0" y="0"/>
                </a:cubicBezTo>
                <a:cubicBezTo>
                  <a:pt x="74" y="584"/>
                  <a:pt x="74" y="584"/>
                  <a:pt x="74" y="584"/>
                </a:cubicBezTo>
                <a:lnTo>
                  <a:pt x="217" y="565"/>
                </a:lnTo>
                <a:close/>
              </a:path>
            </a:pathLst>
          </a:custGeom>
          <a:solidFill>
            <a:srgbClr val="FFD12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5" name="íṡľîďe"/>
          <p:cNvSpPr/>
          <p:nvPr/>
        </p:nvSpPr>
        <p:spPr bwMode="auto">
          <a:xfrm>
            <a:off x="2708092" y="2990713"/>
            <a:ext cx="9858" cy="18402"/>
          </a:xfrm>
          <a:custGeom>
            <a:avLst/>
            <a:gdLst>
              <a:gd name="T0" fmla="*/ 1 w 11"/>
              <a:gd name="T1" fmla="*/ 5 h 19"/>
              <a:gd name="T2" fmla="*/ 2 w 11"/>
              <a:gd name="T3" fmla="*/ 14 h 19"/>
              <a:gd name="T4" fmla="*/ 7 w 11"/>
              <a:gd name="T5" fmla="*/ 18 h 19"/>
              <a:gd name="T6" fmla="*/ 11 w 11"/>
              <a:gd name="T7" fmla="*/ 13 h 19"/>
              <a:gd name="T8" fmla="*/ 10 w 11"/>
              <a:gd name="T9" fmla="*/ 4 h 19"/>
              <a:gd name="T10" fmla="*/ 5 w 11"/>
              <a:gd name="T11" fmla="*/ 0 h 19"/>
              <a:gd name="T12" fmla="*/ 1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1" y="5"/>
                </a:moveTo>
                <a:cubicBezTo>
                  <a:pt x="2" y="14"/>
                  <a:pt x="2" y="14"/>
                  <a:pt x="2" y="14"/>
                </a:cubicBezTo>
                <a:cubicBezTo>
                  <a:pt x="2" y="17"/>
                  <a:pt x="5" y="19"/>
                  <a:pt x="7" y="18"/>
                </a:cubicBezTo>
                <a:cubicBezTo>
                  <a:pt x="10" y="18"/>
                  <a:pt x="11" y="16"/>
                  <a:pt x="11" y="13"/>
                </a:cubicBezTo>
                <a:cubicBezTo>
                  <a:pt x="10" y="4"/>
                  <a:pt x="10" y="4"/>
                  <a:pt x="10" y="4"/>
                </a:cubicBezTo>
                <a:cubicBezTo>
                  <a:pt x="10" y="1"/>
                  <a:pt x="7" y="0"/>
                  <a:pt x="5" y="0"/>
                </a:cubicBezTo>
                <a:cubicBezTo>
                  <a:pt x="2" y="0"/>
                  <a:pt x="0" y="3"/>
                  <a:pt x="1"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6" name="ïṡḷíďe"/>
          <p:cNvSpPr/>
          <p:nvPr/>
        </p:nvSpPr>
        <p:spPr bwMode="auto">
          <a:xfrm>
            <a:off x="2712693" y="3025545"/>
            <a:ext cx="40090" cy="248423"/>
          </a:xfrm>
          <a:custGeom>
            <a:avLst/>
            <a:gdLst>
              <a:gd name="T0" fmla="*/ 31 w 43"/>
              <a:gd name="T1" fmla="*/ 242 h 265"/>
              <a:gd name="T2" fmla="*/ 34 w 43"/>
              <a:gd name="T3" fmla="*/ 261 h 265"/>
              <a:gd name="T4" fmla="*/ 39 w 43"/>
              <a:gd name="T5" fmla="*/ 265 h 265"/>
              <a:gd name="T6" fmla="*/ 43 w 43"/>
              <a:gd name="T7" fmla="*/ 260 h 265"/>
              <a:gd name="T8" fmla="*/ 41 w 43"/>
              <a:gd name="T9" fmla="*/ 241 h 265"/>
              <a:gd name="T10" fmla="*/ 35 w 43"/>
              <a:gd name="T11" fmla="*/ 237 h 265"/>
              <a:gd name="T12" fmla="*/ 31 w 43"/>
              <a:gd name="T13" fmla="*/ 242 h 265"/>
              <a:gd name="T14" fmla="*/ 25 w 43"/>
              <a:gd name="T15" fmla="*/ 195 h 265"/>
              <a:gd name="T16" fmla="*/ 28 w 43"/>
              <a:gd name="T17" fmla="*/ 214 h 265"/>
              <a:gd name="T18" fmla="*/ 33 w 43"/>
              <a:gd name="T19" fmla="*/ 218 h 265"/>
              <a:gd name="T20" fmla="*/ 37 w 43"/>
              <a:gd name="T21" fmla="*/ 213 h 265"/>
              <a:gd name="T22" fmla="*/ 35 w 43"/>
              <a:gd name="T23" fmla="*/ 194 h 265"/>
              <a:gd name="T24" fmla="*/ 29 w 43"/>
              <a:gd name="T25" fmla="*/ 190 h 265"/>
              <a:gd name="T26" fmla="*/ 25 w 43"/>
              <a:gd name="T27" fmla="*/ 195 h 265"/>
              <a:gd name="T28" fmla="*/ 19 w 43"/>
              <a:gd name="T29" fmla="*/ 148 h 265"/>
              <a:gd name="T30" fmla="*/ 22 w 43"/>
              <a:gd name="T31" fmla="*/ 167 h 265"/>
              <a:gd name="T32" fmla="*/ 27 w 43"/>
              <a:gd name="T33" fmla="*/ 171 h 265"/>
              <a:gd name="T34" fmla="*/ 31 w 43"/>
              <a:gd name="T35" fmla="*/ 165 h 265"/>
              <a:gd name="T36" fmla="*/ 28 w 43"/>
              <a:gd name="T37" fmla="*/ 146 h 265"/>
              <a:gd name="T38" fmla="*/ 23 w 43"/>
              <a:gd name="T39" fmla="*/ 142 h 265"/>
              <a:gd name="T40" fmla="*/ 19 w 43"/>
              <a:gd name="T41" fmla="*/ 148 h 265"/>
              <a:gd name="T42" fmla="*/ 13 w 43"/>
              <a:gd name="T43" fmla="*/ 100 h 265"/>
              <a:gd name="T44" fmla="*/ 15 w 43"/>
              <a:gd name="T45" fmla="*/ 119 h 265"/>
              <a:gd name="T46" fmla="*/ 21 w 43"/>
              <a:gd name="T47" fmla="*/ 123 h 265"/>
              <a:gd name="T48" fmla="*/ 25 w 43"/>
              <a:gd name="T49" fmla="*/ 118 h 265"/>
              <a:gd name="T50" fmla="*/ 22 w 43"/>
              <a:gd name="T51" fmla="*/ 99 h 265"/>
              <a:gd name="T52" fmla="*/ 17 w 43"/>
              <a:gd name="T53" fmla="*/ 95 h 265"/>
              <a:gd name="T54" fmla="*/ 13 w 43"/>
              <a:gd name="T55" fmla="*/ 100 h 265"/>
              <a:gd name="T56" fmla="*/ 7 w 43"/>
              <a:gd name="T57" fmla="*/ 53 h 265"/>
              <a:gd name="T58" fmla="*/ 9 w 43"/>
              <a:gd name="T59" fmla="*/ 72 h 265"/>
              <a:gd name="T60" fmla="*/ 14 w 43"/>
              <a:gd name="T61" fmla="*/ 76 h 265"/>
              <a:gd name="T62" fmla="*/ 18 w 43"/>
              <a:gd name="T63" fmla="*/ 71 h 265"/>
              <a:gd name="T64" fmla="*/ 16 w 43"/>
              <a:gd name="T65" fmla="*/ 52 h 265"/>
              <a:gd name="T66" fmla="*/ 11 w 43"/>
              <a:gd name="T67" fmla="*/ 48 h 265"/>
              <a:gd name="T68" fmla="*/ 7 w 43"/>
              <a:gd name="T69" fmla="*/ 53 h 265"/>
              <a:gd name="T70" fmla="*/ 1 w 43"/>
              <a:gd name="T71" fmla="*/ 6 h 265"/>
              <a:gd name="T72" fmla="*/ 3 w 43"/>
              <a:gd name="T73" fmla="*/ 25 h 265"/>
              <a:gd name="T74" fmla="*/ 8 w 43"/>
              <a:gd name="T75" fmla="*/ 29 h 265"/>
              <a:gd name="T76" fmla="*/ 12 w 43"/>
              <a:gd name="T77" fmla="*/ 23 h 265"/>
              <a:gd name="T78" fmla="*/ 10 w 43"/>
              <a:gd name="T79" fmla="*/ 5 h 265"/>
              <a:gd name="T80" fmla="*/ 5 w 43"/>
              <a:gd name="T81" fmla="*/ 1 h 265"/>
              <a:gd name="T82" fmla="*/ 1 w 43"/>
              <a:gd name="T83" fmla="*/ 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265">
                <a:moveTo>
                  <a:pt x="31" y="242"/>
                </a:moveTo>
                <a:cubicBezTo>
                  <a:pt x="34" y="261"/>
                  <a:pt x="34" y="261"/>
                  <a:pt x="34" y="261"/>
                </a:cubicBezTo>
                <a:cubicBezTo>
                  <a:pt x="34" y="264"/>
                  <a:pt x="37" y="265"/>
                  <a:pt x="39" y="265"/>
                </a:cubicBezTo>
                <a:cubicBezTo>
                  <a:pt x="42" y="265"/>
                  <a:pt x="43" y="262"/>
                  <a:pt x="43" y="260"/>
                </a:cubicBezTo>
                <a:cubicBezTo>
                  <a:pt x="41" y="241"/>
                  <a:pt x="41" y="241"/>
                  <a:pt x="41" y="241"/>
                </a:cubicBezTo>
                <a:cubicBezTo>
                  <a:pt x="40" y="238"/>
                  <a:pt x="38" y="237"/>
                  <a:pt x="35" y="237"/>
                </a:cubicBezTo>
                <a:cubicBezTo>
                  <a:pt x="33" y="237"/>
                  <a:pt x="31" y="240"/>
                  <a:pt x="31" y="242"/>
                </a:cubicBezTo>
                <a:close/>
                <a:moveTo>
                  <a:pt x="25" y="195"/>
                </a:moveTo>
                <a:cubicBezTo>
                  <a:pt x="28" y="214"/>
                  <a:pt x="28" y="214"/>
                  <a:pt x="28" y="214"/>
                </a:cubicBezTo>
                <a:cubicBezTo>
                  <a:pt x="28" y="216"/>
                  <a:pt x="30" y="218"/>
                  <a:pt x="33" y="218"/>
                </a:cubicBezTo>
                <a:cubicBezTo>
                  <a:pt x="36" y="217"/>
                  <a:pt x="37" y="215"/>
                  <a:pt x="37" y="213"/>
                </a:cubicBezTo>
                <a:cubicBezTo>
                  <a:pt x="35" y="194"/>
                  <a:pt x="35" y="194"/>
                  <a:pt x="35" y="194"/>
                </a:cubicBezTo>
                <a:cubicBezTo>
                  <a:pt x="34" y="191"/>
                  <a:pt x="32" y="189"/>
                  <a:pt x="29" y="190"/>
                </a:cubicBezTo>
                <a:cubicBezTo>
                  <a:pt x="27" y="190"/>
                  <a:pt x="25" y="192"/>
                  <a:pt x="25" y="195"/>
                </a:cubicBezTo>
                <a:close/>
                <a:moveTo>
                  <a:pt x="19" y="148"/>
                </a:moveTo>
                <a:cubicBezTo>
                  <a:pt x="22" y="167"/>
                  <a:pt x="22" y="167"/>
                  <a:pt x="22" y="167"/>
                </a:cubicBezTo>
                <a:cubicBezTo>
                  <a:pt x="22" y="169"/>
                  <a:pt x="24" y="171"/>
                  <a:pt x="27" y="171"/>
                </a:cubicBezTo>
                <a:cubicBezTo>
                  <a:pt x="29" y="170"/>
                  <a:pt x="31" y="168"/>
                  <a:pt x="31" y="165"/>
                </a:cubicBezTo>
                <a:cubicBezTo>
                  <a:pt x="28" y="146"/>
                  <a:pt x="28" y="146"/>
                  <a:pt x="28" y="146"/>
                </a:cubicBezTo>
                <a:cubicBezTo>
                  <a:pt x="28" y="144"/>
                  <a:pt x="26" y="142"/>
                  <a:pt x="23" y="142"/>
                </a:cubicBezTo>
                <a:cubicBezTo>
                  <a:pt x="21" y="143"/>
                  <a:pt x="19" y="145"/>
                  <a:pt x="19" y="148"/>
                </a:cubicBezTo>
                <a:close/>
                <a:moveTo>
                  <a:pt x="13" y="100"/>
                </a:moveTo>
                <a:cubicBezTo>
                  <a:pt x="15" y="119"/>
                  <a:pt x="15" y="119"/>
                  <a:pt x="15" y="119"/>
                </a:cubicBezTo>
                <a:cubicBezTo>
                  <a:pt x="16" y="122"/>
                  <a:pt x="18" y="124"/>
                  <a:pt x="21" y="123"/>
                </a:cubicBezTo>
                <a:cubicBezTo>
                  <a:pt x="23" y="123"/>
                  <a:pt x="25" y="121"/>
                  <a:pt x="25" y="118"/>
                </a:cubicBezTo>
                <a:cubicBezTo>
                  <a:pt x="22" y="99"/>
                  <a:pt x="22" y="99"/>
                  <a:pt x="22" y="99"/>
                </a:cubicBezTo>
                <a:cubicBezTo>
                  <a:pt x="22" y="97"/>
                  <a:pt x="19" y="95"/>
                  <a:pt x="17" y="95"/>
                </a:cubicBezTo>
                <a:cubicBezTo>
                  <a:pt x="14" y="95"/>
                  <a:pt x="13" y="98"/>
                  <a:pt x="13" y="100"/>
                </a:cubicBezTo>
                <a:close/>
                <a:moveTo>
                  <a:pt x="7" y="53"/>
                </a:moveTo>
                <a:cubicBezTo>
                  <a:pt x="9" y="72"/>
                  <a:pt x="9" y="72"/>
                  <a:pt x="9" y="72"/>
                </a:cubicBezTo>
                <a:cubicBezTo>
                  <a:pt x="10" y="74"/>
                  <a:pt x="12" y="76"/>
                  <a:pt x="14" y="76"/>
                </a:cubicBezTo>
                <a:cubicBezTo>
                  <a:pt x="17" y="76"/>
                  <a:pt x="19" y="73"/>
                  <a:pt x="18" y="71"/>
                </a:cubicBezTo>
                <a:cubicBezTo>
                  <a:pt x="16" y="52"/>
                  <a:pt x="16" y="52"/>
                  <a:pt x="16" y="52"/>
                </a:cubicBezTo>
                <a:cubicBezTo>
                  <a:pt x="16" y="49"/>
                  <a:pt x="13" y="47"/>
                  <a:pt x="11" y="48"/>
                </a:cubicBezTo>
                <a:cubicBezTo>
                  <a:pt x="8" y="48"/>
                  <a:pt x="6" y="50"/>
                  <a:pt x="7" y="53"/>
                </a:cubicBezTo>
                <a:close/>
                <a:moveTo>
                  <a:pt x="1" y="6"/>
                </a:moveTo>
                <a:cubicBezTo>
                  <a:pt x="3" y="25"/>
                  <a:pt x="3" y="25"/>
                  <a:pt x="3" y="25"/>
                </a:cubicBezTo>
                <a:cubicBezTo>
                  <a:pt x="3" y="27"/>
                  <a:pt x="6" y="29"/>
                  <a:pt x="8" y="29"/>
                </a:cubicBezTo>
                <a:cubicBezTo>
                  <a:pt x="11" y="28"/>
                  <a:pt x="13" y="26"/>
                  <a:pt x="12" y="23"/>
                </a:cubicBezTo>
                <a:cubicBezTo>
                  <a:pt x="10" y="5"/>
                  <a:pt x="10" y="5"/>
                  <a:pt x="10" y="5"/>
                </a:cubicBezTo>
                <a:cubicBezTo>
                  <a:pt x="10" y="2"/>
                  <a:pt x="7" y="0"/>
                  <a:pt x="5" y="1"/>
                </a:cubicBezTo>
                <a:cubicBezTo>
                  <a:pt x="2" y="1"/>
                  <a:pt x="0" y="3"/>
                  <a:pt x="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7" name="išľiḋé"/>
          <p:cNvSpPr/>
          <p:nvPr/>
        </p:nvSpPr>
        <p:spPr bwMode="auto">
          <a:xfrm>
            <a:off x="2746867" y="3291712"/>
            <a:ext cx="10515" cy="17745"/>
          </a:xfrm>
          <a:custGeom>
            <a:avLst/>
            <a:gdLst>
              <a:gd name="T0" fmla="*/ 1 w 11"/>
              <a:gd name="T1" fmla="*/ 5 h 19"/>
              <a:gd name="T2" fmla="*/ 2 w 11"/>
              <a:gd name="T3" fmla="*/ 15 h 19"/>
              <a:gd name="T4" fmla="*/ 7 w 11"/>
              <a:gd name="T5" fmla="*/ 19 h 19"/>
              <a:gd name="T6" fmla="*/ 11 w 11"/>
              <a:gd name="T7" fmla="*/ 13 h 19"/>
              <a:gd name="T8" fmla="*/ 10 w 11"/>
              <a:gd name="T9" fmla="*/ 4 h 19"/>
              <a:gd name="T10" fmla="*/ 5 w 11"/>
              <a:gd name="T11" fmla="*/ 0 h 19"/>
              <a:gd name="T12" fmla="*/ 1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1" y="5"/>
                </a:moveTo>
                <a:cubicBezTo>
                  <a:pt x="2" y="15"/>
                  <a:pt x="2" y="15"/>
                  <a:pt x="2" y="15"/>
                </a:cubicBezTo>
                <a:cubicBezTo>
                  <a:pt x="2" y="17"/>
                  <a:pt x="4" y="19"/>
                  <a:pt x="7" y="19"/>
                </a:cubicBezTo>
                <a:cubicBezTo>
                  <a:pt x="10" y="18"/>
                  <a:pt x="11" y="16"/>
                  <a:pt x="11" y="13"/>
                </a:cubicBezTo>
                <a:cubicBezTo>
                  <a:pt x="10" y="4"/>
                  <a:pt x="10" y="4"/>
                  <a:pt x="10" y="4"/>
                </a:cubicBezTo>
                <a:cubicBezTo>
                  <a:pt x="10" y="2"/>
                  <a:pt x="7" y="0"/>
                  <a:pt x="5" y="0"/>
                </a:cubicBezTo>
                <a:cubicBezTo>
                  <a:pt x="2" y="1"/>
                  <a:pt x="0" y="3"/>
                  <a:pt x="1"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8" name="ïṡ1îdè"/>
          <p:cNvSpPr/>
          <p:nvPr/>
        </p:nvSpPr>
        <p:spPr bwMode="auto">
          <a:xfrm>
            <a:off x="2879622" y="2938794"/>
            <a:ext cx="9858" cy="18402"/>
          </a:xfrm>
          <a:custGeom>
            <a:avLst/>
            <a:gdLst>
              <a:gd name="T0" fmla="*/ 0 w 11"/>
              <a:gd name="T1" fmla="*/ 6 h 20"/>
              <a:gd name="T2" fmla="*/ 1 w 11"/>
              <a:gd name="T3" fmla="*/ 15 h 20"/>
              <a:gd name="T4" fmla="*/ 6 w 11"/>
              <a:gd name="T5" fmla="*/ 19 h 20"/>
              <a:gd name="T6" fmla="*/ 11 w 11"/>
              <a:gd name="T7" fmla="*/ 14 h 20"/>
              <a:gd name="T8" fmla="*/ 9 w 11"/>
              <a:gd name="T9" fmla="*/ 5 h 20"/>
              <a:gd name="T10" fmla="*/ 4 w 11"/>
              <a:gd name="T11" fmla="*/ 1 h 20"/>
              <a:gd name="T12" fmla="*/ 0 w 11"/>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6"/>
                </a:moveTo>
                <a:cubicBezTo>
                  <a:pt x="1" y="15"/>
                  <a:pt x="1" y="15"/>
                  <a:pt x="1" y="15"/>
                </a:cubicBezTo>
                <a:cubicBezTo>
                  <a:pt x="2" y="18"/>
                  <a:pt x="4" y="20"/>
                  <a:pt x="6" y="19"/>
                </a:cubicBezTo>
                <a:cubicBezTo>
                  <a:pt x="9" y="19"/>
                  <a:pt x="11" y="17"/>
                  <a:pt x="11" y="14"/>
                </a:cubicBezTo>
                <a:cubicBezTo>
                  <a:pt x="9" y="5"/>
                  <a:pt x="9" y="5"/>
                  <a:pt x="9" y="5"/>
                </a:cubicBezTo>
                <a:cubicBezTo>
                  <a:pt x="9" y="2"/>
                  <a:pt x="7" y="0"/>
                  <a:pt x="4" y="1"/>
                </a:cubicBezTo>
                <a:cubicBezTo>
                  <a:pt x="2" y="1"/>
                  <a:pt x="0" y="3"/>
                  <a:pt x="0"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59" name="iṣḻîďe"/>
          <p:cNvSpPr/>
          <p:nvPr/>
        </p:nvSpPr>
        <p:spPr bwMode="auto">
          <a:xfrm>
            <a:off x="2882908" y="2972968"/>
            <a:ext cx="45347" cy="279312"/>
          </a:xfrm>
          <a:custGeom>
            <a:avLst/>
            <a:gdLst>
              <a:gd name="T0" fmla="*/ 36 w 48"/>
              <a:gd name="T1" fmla="*/ 276 h 298"/>
              <a:gd name="T2" fmla="*/ 38 w 48"/>
              <a:gd name="T3" fmla="*/ 294 h 298"/>
              <a:gd name="T4" fmla="*/ 44 w 48"/>
              <a:gd name="T5" fmla="*/ 298 h 298"/>
              <a:gd name="T6" fmla="*/ 48 w 48"/>
              <a:gd name="T7" fmla="*/ 293 h 298"/>
              <a:gd name="T8" fmla="*/ 45 w 48"/>
              <a:gd name="T9" fmla="*/ 275 h 298"/>
              <a:gd name="T10" fmla="*/ 40 w 48"/>
              <a:gd name="T11" fmla="*/ 271 h 298"/>
              <a:gd name="T12" fmla="*/ 36 w 48"/>
              <a:gd name="T13" fmla="*/ 276 h 298"/>
              <a:gd name="T14" fmla="*/ 30 w 48"/>
              <a:gd name="T15" fmla="*/ 231 h 298"/>
              <a:gd name="T16" fmla="*/ 33 w 48"/>
              <a:gd name="T17" fmla="*/ 249 h 298"/>
              <a:gd name="T18" fmla="*/ 38 w 48"/>
              <a:gd name="T19" fmla="*/ 253 h 298"/>
              <a:gd name="T20" fmla="*/ 42 w 48"/>
              <a:gd name="T21" fmla="*/ 248 h 298"/>
              <a:gd name="T22" fmla="*/ 39 w 48"/>
              <a:gd name="T23" fmla="*/ 230 h 298"/>
              <a:gd name="T24" fmla="*/ 34 w 48"/>
              <a:gd name="T25" fmla="*/ 226 h 298"/>
              <a:gd name="T26" fmla="*/ 30 w 48"/>
              <a:gd name="T27" fmla="*/ 231 h 298"/>
              <a:gd name="T28" fmla="*/ 24 w 48"/>
              <a:gd name="T29" fmla="*/ 186 h 298"/>
              <a:gd name="T30" fmla="*/ 27 w 48"/>
              <a:gd name="T31" fmla="*/ 204 h 298"/>
              <a:gd name="T32" fmla="*/ 32 w 48"/>
              <a:gd name="T33" fmla="*/ 208 h 298"/>
              <a:gd name="T34" fmla="*/ 36 w 48"/>
              <a:gd name="T35" fmla="*/ 203 h 298"/>
              <a:gd name="T36" fmla="*/ 34 w 48"/>
              <a:gd name="T37" fmla="*/ 185 h 298"/>
              <a:gd name="T38" fmla="*/ 28 w 48"/>
              <a:gd name="T39" fmla="*/ 181 h 298"/>
              <a:gd name="T40" fmla="*/ 24 w 48"/>
              <a:gd name="T41" fmla="*/ 186 h 298"/>
              <a:gd name="T42" fmla="*/ 18 w 48"/>
              <a:gd name="T43" fmla="*/ 141 h 298"/>
              <a:gd name="T44" fmla="*/ 21 w 48"/>
              <a:gd name="T45" fmla="*/ 159 h 298"/>
              <a:gd name="T46" fmla="*/ 26 w 48"/>
              <a:gd name="T47" fmla="*/ 163 h 298"/>
              <a:gd name="T48" fmla="*/ 30 w 48"/>
              <a:gd name="T49" fmla="*/ 157 h 298"/>
              <a:gd name="T50" fmla="*/ 28 w 48"/>
              <a:gd name="T51" fmla="*/ 139 h 298"/>
              <a:gd name="T52" fmla="*/ 22 w 48"/>
              <a:gd name="T53" fmla="*/ 135 h 298"/>
              <a:gd name="T54" fmla="*/ 18 w 48"/>
              <a:gd name="T55" fmla="*/ 141 h 298"/>
              <a:gd name="T56" fmla="*/ 13 w 48"/>
              <a:gd name="T57" fmla="*/ 95 h 298"/>
              <a:gd name="T58" fmla="*/ 15 w 48"/>
              <a:gd name="T59" fmla="*/ 114 h 298"/>
              <a:gd name="T60" fmla="*/ 20 w 48"/>
              <a:gd name="T61" fmla="*/ 118 h 298"/>
              <a:gd name="T62" fmla="*/ 24 w 48"/>
              <a:gd name="T63" fmla="*/ 112 h 298"/>
              <a:gd name="T64" fmla="*/ 22 w 48"/>
              <a:gd name="T65" fmla="*/ 94 h 298"/>
              <a:gd name="T66" fmla="*/ 17 w 48"/>
              <a:gd name="T67" fmla="*/ 90 h 298"/>
              <a:gd name="T68" fmla="*/ 13 w 48"/>
              <a:gd name="T69" fmla="*/ 95 h 298"/>
              <a:gd name="T70" fmla="*/ 7 w 48"/>
              <a:gd name="T71" fmla="*/ 50 h 298"/>
              <a:gd name="T72" fmla="*/ 9 w 48"/>
              <a:gd name="T73" fmla="*/ 68 h 298"/>
              <a:gd name="T74" fmla="*/ 14 w 48"/>
              <a:gd name="T75" fmla="*/ 72 h 298"/>
              <a:gd name="T76" fmla="*/ 18 w 48"/>
              <a:gd name="T77" fmla="*/ 67 h 298"/>
              <a:gd name="T78" fmla="*/ 16 w 48"/>
              <a:gd name="T79" fmla="*/ 49 h 298"/>
              <a:gd name="T80" fmla="*/ 11 w 48"/>
              <a:gd name="T81" fmla="*/ 45 h 298"/>
              <a:gd name="T82" fmla="*/ 7 w 48"/>
              <a:gd name="T83" fmla="*/ 50 h 298"/>
              <a:gd name="T84" fmla="*/ 1 w 48"/>
              <a:gd name="T85" fmla="*/ 5 h 298"/>
              <a:gd name="T86" fmla="*/ 3 w 48"/>
              <a:gd name="T87" fmla="*/ 23 h 298"/>
              <a:gd name="T88" fmla="*/ 8 w 48"/>
              <a:gd name="T89" fmla="*/ 27 h 298"/>
              <a:gd name="T90" fmla="*/ 12 w 48"/>
              <a:gd name="T91" fmla="*/ 22 h 298"/>
              <a:gd name="T92" fmla="*/ 10 w 48"/>
              <a:gd name="T93" fmla="*/ 4 h 298"/>
              <a:gd name="T94" fmla="*/ 5 w 48"/>
              <a:gd name="T95" fmla="*/ 0 h 298"/>
              <a:gd name="T96" fmla="*/ 1 w 48"/>
              <a:gd name="T97"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298">
                <a:moveTo>
                  <a:pt x="36" y="276"/>
                </a:moveTo>
                <a:cubicBezTo>
                  <a:pt x="38" y="294"/>
                  <a:pt x="38" y="294"/>
                  <a:pt x="38" y="294"/>
                </a:cubicBezTo>
                <a:cubicBezTo>
                  <a:pt x="39" y="297"/>
                  <a:pt x="41" y="298"/>
                  <a:pt x="44" y="298"/>
                </a:cubicBezTo>
                <a:cubicBezTo>
                  <a:pt x="46" y="298"/>
                  <a:pt x="48" y="295"/>
                  <a:pt x="48" y="293"/>
                </a:cubicBezTo>
                <a:cubicBezTo>
                  <a:pt x="45" y="275"/>
                  <a:pt x="45" y="275"/>
                  <a:pt x="45" y="275"/>
                </a:cubicBezTo>
                <a:cubicBezTo>
                  <a:pt x="45" y="272"/>
                  <a:pt x="43" y="270"/>
                  <a:pt x="40" y="271"/>
                </a:cubicBezTo>
                <a:cubicBezTo>
                  <a:pt x="38" y="271"/>
                  <a:pt x="36" y="273"/>
                  <a:pt x="36" y="276"/>
                </a:cubicBezTo>
                <a:close/>
                <a:moveTo>
                  <a:pt x="30" y="231"/>
                </a:moveTo>
                <a:cubicBezTo>
                  <a:pt x="33" y="249"/>
                  <a:pt x="33" y="249"/>
                  <a:pt x="33" y="249"/>
                </a:cubicBezTo>
                <a:cubicBezTo>
                  <a:pt x="33" y="251"/>
                  <a:pt x="35" y="253"/>
                  <a:pt x="38" y="253"/>
                </a:cubicBezTo>
                <a:cubicBezTo>
                  <a:pt x="40" y="253"/>
                  <a:pt x="42" y="250"/>
                  <a:pt x="42" y="248"/>
                </a:cubicBezTo>
                <a:cubicBezTo>
                  <a:pt x="39" y="230"/>
                  <a:pt x="39" y="230"/>
                  <a:pt x="39" y="230"/>
                </a:cubicBezTo>
                <a:cubicBezTo>
                  <a:pt x="39" y="227"/>
                  <a:pt x="37" y="225"/>
                  <a:pt x="34" y="226"/>
                </a:cubicBezTo>
                <a:cubicBezTo>
                  <a:pt x="32" y="226"/>
                  <a:pt x="30" y="228"/>
                  <a:pt x="30" y="231"/>
                </a:cubicBezTo>
                <a:close/>
                <a:moveTo>
                  <a:pt x="24" y="186"/>
                </a:moveTo>
                <a:cubicBezTo>
                  <a:pt x="27" y="204"/>
                  <a:pt x="27" y="204"/>
                  <a:pt x="27" y="204"/>
                </a:cubicBezTo>
                <a:cubicBezTo>
                  <a:pt x="27" y="206"/>
                  <a:pt x="29" y="208"/>
                  <a:pt x="32" y="208"/>
                </a:cubicBezTo>
                <a:cubicBezTo>
                  <a:pt x="34" y="207"/>
                  <a:pt x="36" y="205"/>
                  <a:pt x="36" y="203"/>
                </a:cubicBezTo>
                <a:cubicBezTo>
                  <a:pt x="34" y="185"/>
                  <a:pt x="34" y="185"/>
                  <a:pt x="34" y="185"/>
                </a:cubicBezTo>
                <a:cubicBezTo>
                  <a:pt x="33" y="182"/>
                  <a:pt x="31" y="180"/>
                  <a:pt x="28" y="181"/>
                </a:cubicBezTo>
                <a:cubicBezTo>
                  <a:pt x="26" y="181"/>
                  <a:pt x="24" y="183"/>
                  <a:pt x="24" y="186"/>
                </a:cubicBezTo>
                <a:close/>
                <a:moveTo>
                  <a:pt x="18" y="141"/>
                </a:moveTo>
                <a:cubicBezTo>
                  <a:pt x="21" y="159"/>
                  <a:pt x="21" y="159"/>
                  <a:pt x="21" y="159"/>
                </a:cubicBezTo>
                <a:cubicBezTo>
                  <a:pt x="21" y="161"/>
                  <a:pt x="23" y="163"/>
                  <a:pt x="26" y="163"/>
                </a:cubicBezTo>
                <a:cubicBezTo>
                  <a:pt x="29" y="162"/>
                  <a:pt x="30" y="160"/>
                  <a:pt x="30" y="157"/>
                </a:cubicBezTo>
                <a:cubicBezTo>
                  <a:pt x="28" y="139"/>
                  <a:pt x="28" y="139"/>
                  <a:pt x="28" y="139"/>
                </a:cubicBezTo>
                <a:cubicBezTo>
                  <a:pt x="27" y="137"/>
                  <a:pt x="25" y="135"/>
                  <a:pt x="22" y="135"/>
                </a:cubicBezTo>
                <a:cubicBezTo>
                  <a:pt x="20" y="136"/>
                  <a:pt x="18" y="138"/>
                  <a:pt x="18" y="141"/>
                </a:cubicBezTo>
                <a:close/>
                <a:moveTo>
                  <a:pt x="13" y="95"/>
                </a:moveTo>
                <a:cubicBezTo>
                  <a:pt x="15" y="114"/>
                  <a:pt x="15" y="114"/>
                  <a:pt x="15" y="114"/>
                </a:cubicBezTo>
                <a:cubicBezTo>
                  <a:pt x="15" y="116"/>
                  <a:pt x="18" y="118"/>
                  <a:pt x="20" y="118"/>
                </a:cubicBezTo>
                <a:cubicBezTo>
                  <a:pt x="23" y="117"/>
                  <a:pt x="25" y="115"/>
                  <a:pt x="24" y="112"/>
                </a:cubicBezTo>
                <a:cubicBezTo>
                  <a:pt x="22" y="94"/>
                  <a:pt x="22" y="94"/>
                  <a:pt x="22" y="94"/>
                </a:cubicBezTo>
                <a:cubicBezTo>
                  <a:pt x="21" y="92"/>
                  <a:pt x="19" y="90"/>
                  <a:pt x="17" y="90"/>
                </a:cubicBezTo>
                <a:cubicBezTo>
                  <a:pt x="14" y="91"/>
                  <a:pt x="12" y="93"/>
                  <a:pt x="13" y="95"/>
                </a:cubicBezTo>
                <a:close/>
                <a:moveTo>
                  <a:pt x="7" y="50"/>
                </a:moveTo>
                <a:cubicBezTo>
                  <a:pt x="9" y="68"/>
                  <a:pt x="9" y="68"/>
                  <a:pt x="9" y="68"/>
                </a:cubicBezTo>
                <a:cubicBezTo>
                  <a:pt x="9" y="71"/>
                  <a:pt x="12" y="73"/>
                  <a:pt x="14" y="72"/>
                </a:cubicBezTo>
                <a:cubicBezTo>
                  <a:pt x="17" y="72"/>
                  <a:pt x="19" y="70"/>
                  <a:pt x="18" y="67"/>
                </a:cubicBezTo>
                <a:cubicBezTo>
                  <a:pt x="16" y="49"/>
                  <a:pt x="16" y="49"/>
                  <a:pt x="16" y="49"/>
                </a:cubicBezTo>
                <a:cubicBezTo>
                  <a:pt x="16" y="47"/>
                  <a:pt x="13" y="45"/>
                  <a:pt x="11" y="45"/>
                </a:cubicBezTo>
                <a:cubicBezTo>
                  <a:pt x="8" y="45"/>
                  <a:pt x="6" y="48"/>
                  <a:pt x="7" y="50"/>
                </a:cubicBezTo>
                <a:close/>
                <a:moveTo>
                  <a:pt x="1" y="5"/>
                </a:moveTo>
                <a:cubicBezTo>
                  <a:pt x="3" y="23"/>
                  <a:pt x="3" y="23"/>
                  <a:pt x="3" y="23"/>
                </a:cubicBezTo>
                <a:cubicBezTo>
                  <a:pt x="3" y="26"/>
                  <a:pt x="6" y="28"/>
                  <a:pt x="8" y="27"/>
                </a:cubicBezTo>
                <a:cubicBezTo>
                  <a:pt x="11" y="27"/>
                  <a:pt x="13" y="25"/>
                  <a:pt x="12" y="22"/>
                </a:cubicBezTo>
                <a:cubicBezTo>
                  <a:pt x="10" y="4"/>
                  <a:pt x="10" y="4"/>
                  <a:pt x="10" y="4"/>
                </a:cubicBezTo>
                <a:cubicBezTo>
                  <a:pt x="10" y="1"/>
                  <a:pt x="7" y="0"/>
                  <a:pt x="5" y="0"/>
                </a:cubicBezTo>
                <a:cubicBezTo>
                  <a:pt x="2" y="0"/>
                  <a:pt x="0" y="3"/>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0" name="ïşliḍe"/>
          <p:cNvSpPr/>
          <p:nvPr/>
        </p:nvSpPr>
        <p:spPr bwMode="auto">
          <a:xfrm>
            <a:off x="2922340" y="3268710"/>
            <a:ext cx="10515" cy="18402"/>
          </a:xfrm>
          <a:custGeom>
            <a:avLst/>
            <a:gdLst>
              <a:gd name="T0" fmla="*/ 0 w 11"/>
              <a:gd name="T1" fmla="*/ 5 h 19"/>
              <a:gd name="T2" fmla="*/ 1 w 11"/>
              <a:gd name="T3" fmla="*/ 14 h 19"/>
              <a:gd name="T4" fmla="*/ 6 w 11"/>
              <a:gd name="T5" fmla="*/ 18 h 19"/>
              <a:gd name="T6" fmla="*/ 10 w 11"/>
              <a:gd name="T7" fmla="*/ 13 h 19"/>
              <a:gd name="T8" fmla="*/ 9 w 11"/>
              <a:gd name="T9" fmla="*/ 4 h 19"/>
              <a:gd name="T10" fmla="*/ 4 w 11"/>
              <a:gd name="T11" fmla="*/ 0 h 19"/>
              <a:gd name="T12" fmla="*/ 0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5"/>
                </a:moveTo>
                <a:cubicBezTo>
                  <a:pt x="1" y="14"/>
                  <a:pt x="1" y="14"/>
                  <a:pt x="1" y="14"/>
                </a:cubicBezTo>
                <a:cubicBezTo>
                  <a:pt x="2" y="17"/>
                  <a:pt x="4" y="19"/>
                  <a:pt x="6" y="18"/>
                </a:cubicBezTo>
                <a:cubicBezTo>
                  <a:pt x="9" y="18"/>
                  <a:pt x="11" y="16"/>
                  <a:pt x="10" y="13"/>
                </a:cubicBezTo>
                <a:cubicBezTo>
                  <a:pt x="9" y="4"/>
                  <a:pt x="9" y="4"/>
                  <a:pt x="9" y="4"/>
                </a:cubicBezTo>
                <a:cubicBezTo>
                  <a:pt x="9" y="1"/>
                  <a:pt x="7" y="0"/>
                  <a:pt x="4" y="0"/>
                </a:cubicBezTo>
                <a:cubicBezTo>
                  <a:pt x="1" y="0"/>
                  <a:pt x="0" y="3"/>
                  <a:pt x="0"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1" name="îş1ïḍè"/>
          <p:cNvSpPr/>
          <p:nvPr/>
        </p:nvSpPr>
        <p:spPr bwMode="auto">
          <a:xfrm>
            <a:off x="2545763" y="2773835"/>
            <a:ext cx="9858" cy="17745"/>
          </a:xfrm>
          <a:custGeom>
            <a:avLst/>
            <a:gdLst>
              <a:gd name="T0" fmla="*/ 0 w 11"/>
              <a:gd name="T1" fmla="*/ 5 h 19"/>
              <a:gd name="T2" fmla="*/ 2 w 11"/>
              <a:gd name="T3" fmla="*/ 14 h 19"/>
              <a:gd name="T4" fmla="*/ 7 w 11"/>
              <a:gd name="T5" fmla="*/ 18 h 19"/>
              <a:gd name="T6" fmla="*/ 11 w 11"/>
              <a:gd name="T7" fmla="*/ 13 h 19"/>
              <a:gd name="T8" fmla="*/ 10 w 11"/>
              <a:gd name="T9" fmla="*/ 4 h 19"/>
              <a:gd name="T10" fmla="*/ 4 w 11"/>
              <a:gd name="T11" fmla="*/ 0 h 19"/>
              <a:gd name="T12" fmla="*/ 0 w 11"/>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5"/>
                </a:moveTo>
                <a:cubicBezTo>
                  <a:pt x="2" y="14"/>
                  <a:pt x="2" y="14"/>
                  <a:pt x="2" y="14"/>
                </a:cubicBezTo>
                <a:cubicBezTo>
                  <a:pt x="2" y="17"/>
                  <a:pt x="4" y="19"/>
                  <a:pt x="7" y="18"/>
                </a:cubicBezTo>
                <a:cubicBezTo>
                  <a:pt x="9" y="18"/>
                  <a:pt x="11" y="16"/>
                  <a:pt x="11" y="13"/>
                </a:cubicBezTo>
                <a:cubicBezTo>
                  <a:pt x="10" y="4"/>
                  <a:pt x="10" y="4"/>
                  <a:pt x="10" y="4"/>
                </a:cubicBezTo>
                <a:cubicBezTo>
                  <a:pt x="9" y="1"/>
                  <a:pt x="7" y="0"/>
                  <a:pt x="4" y="0"/>
                </a:cubicBezTo>
                <a:cubicBezTo>
                  <a:pt x="2" y="0"/>
                  <a:pt x="0" y="3"/>
                  <a:pt x="0" y="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2" name="îṩḻîḑè"/>
          <p:cNvSpPr/>
          <p:nvPr/>
        </p:nvSpPr>
        <p:spPr bwMode="auto">
          <a:xfrm>
            <a:off x="2550363" y="2809325"/>
            <a:ext cx="70321" cy="474501"/>
          </a:xfrm>
          <a:custGeom>
            <a:avLst/>
            <a:gdLst>
              <a:gd name="T0" fmla="*/ 65 w 75"/>
              <a:gd name="T1" fmla="*/ 502 h 507"/>
              <a:gd name="T2" fmla="*/ 75 w 75"/>
              <a:gd name="T3" fmla="*/ 501 h 507"/>
              <a:gd name="T4" fmla="*/ 67 w 75"/>
              <a:gd name="T5" fmla="*/ 478 h 507"/>
              <a:gd name="T6" fmla="*/ 57 w 75"/>
              <a:gd name="T7" fmla="*/ 435 h 507"/>
              <a:gd name="T8" fmla="*/ 64 w 75"/>
              <a:gd name="T9" fmla="*/ 459 h 507"/>
              <a:gd name="T10" fmla="*/ 66 w 75"/>
              <a:gd name="T11" fmla="*/ 434 h 507"/>
              <a:gd name="T12" fmla="*/ 57 w 75"/>
              <a:gd name="T13" fmla="*/ 435 h 507"/>
              <a:gd name="T14" fmla="*/ 53 w 75"/>
              <a:gd name="T15" fmla="*/ 407 h 507"/>
              <a:gd name="T16" fmla="*/ 62 w 75"/>
              <a:gd name="T17" fmla="*/ 406 h 507"/>
              <a:gd name="T18" fmla="*/ 54 w 75"/>
              <a:gd name="T19" fmla="*/ 382 h 507"/>
              <a:gd name="T20" fmla="*/ 44 w 75"/>
              <a:gd name="T21" fmla="*/ 340 h 507"/>
              <a:gd name="T22" fmla="*/ 52 w 75"/>
              <a:gd name="T23" fmla="*/ 363 h 507"/>
              <a:gd name="T24" fmla="*/ 53 w 75"/>
              <a:gd name="T25" fmla="*/ 339 h 507"/>
              <a:gd name="T26" fmla="*/ 44 w 75"/>
              <a:gd name="T27" fmla="*/ 340 h 507"/>
              <a:gd name="T28" fmla="*/ 40 w 75"/>
              <a:gd name="T29" fmla="*/ 311 h 507"/>
              <a:gd name="T30" fmla="*/ 50 w 75"/>
              <a:gd name="T31" fmla="*/ 310 h 507"/>
              <a:gd name="T32" fmla="*/ 42 w 75"/>
              <a:gd name="T33" fmla="*/ 287 h 507"/>
              <a:gd name="T34" fmla="*/ 32 w 75"/>
              <a:gd name="T35" fmla="*/ 244 h 507"/>
              <a:gd name="T36" fmla="*/ 39 w 75"/>
              <a:gd name="T37" fmla="*/ 267 h 507"/>
              <a:gd name="T38" fmla="*/ 41 w 75"/>
              <a:gd name="T39" fmla="*/ 243 h 507"/>
              <a:gd name="T40" fmla="*/ 32 w 75"/>
              <a:gd name="T41" fmla="*/ 244 h 507"/>
              <a:gd name="T42" fmla="*/ 28 w 75"/>
              <a:gd name="T43" fmla="*/ 215 h 507"/>
              <a:gd name="T44" fmla="*/ 37 w 75"/>
              <a:gd name="T45" fmla="*/ 214 h 507"/>
              <a:gd name="T46" fmla="*/ 29 w 75"/>
              <a:gd name="T47" fmla="*/ 191 h 507"/>
              <a:gd name="T48" fmla="*/ 19 w 75"/>
              <a:gd name="T49" fmla="*/ 149 h 507"/>
              <a:gd name="T50" fmla="*/ 27 w 75"/>
              <a:gd name="T51" fmla="*/ 172 h 507"/>
              <a:gd name="T52" fmla="*/ 28 w 75"/>
              <a:gd name="T53" fmla="*/ 147 h 507"/>
              <a:gd name="T54" fmla="*/ 19 w 75"/>
              <a:gd name="T55" fmla="*/ 149 h 507"/>
              <a:gd name="T56" fmla="*/ 15 w 75"/>
              <a:gd name="T57" fmla="*/ 120 h 507"/>
              <a:gd name="T58" fmla="*/ 25 w 75"/>
              <a:gd name="T59" fmla="*/ 119 h 507"/>
              <a:gd name="T60" fmla="*/ 17 w 75"/>
              <a:gd name="T61" fmla="*/ 96 h 507"/>
              <a:gd name="T62" fmla="*/ 7 w 75"/>
              <a:gd name="T63" fmla="*/ 53 h 507"/>
              <a:gd name="T64" fmla="*/ 14 w 75"/>
              <a:gd name="T65" fmla="*/ 76 h 507"/>
              <a:gd name="T66" fmla="*/ 16 w 75"/>
              <a:gd name="T67" fmla="*/ 52 h 507"/>
              <a:gd name="T68" fmla="*/ 7 w 75"/>
              <a:gd name="T69" fmla="*/ 53 h 507"/>
              <a:gd name="T70" fmla="*/ 3 w 75"/>
              <a:gd name="T71" fmla="*/ 24 h 507"/>
              <a:gd name="T72" fmla="*/ 12 w 75"/>
              <a:gd name="T73" fmla="*/ 23 h 507"/>
              <a:gd name="T74" fmla="*/ 4 w 75"/>
              <a:gd name="T7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507">
                <a:moveTo>
                  <a:pt x="63" y="483"/>
                </a:moveTo>
                <a:cubicBezTo>
                  <a:pt x="65" y="502"/>
                  <a:pt x="65" y="502"/>
                  <a:pt x="65" y="502"/>
                </a:cubicBezTo>
                <a:cubicBezTo>
                  <a:pt x="66" y="505"/>
                  <a:pt x="68" y="507"/>
                  <a:pt x="70" y="506"/>
                </a:cubicBezTo>
                <a:cubicBezTo>
                  <a:pt x="73" y="506"/>
                  <a:pt x="75" y="504"/>
                  <a:pt x="75" y="501"/>
                </a:cubicBezTo>
                <a:cubicBezTo>
                  <a:pt x="72" y="482"/>
                  <a:pt x="72" y="482"/>
                  <a:pt x="72" y="482"/>
                </a:cubicBezTo>
                <a:cubicBezTo>
                  <a:pt x="72" y="479"/>
                  <a:pt x="69" y="478"/>
                  <a:pt x="67" y="478"/>
                </a:cubicBezTo>
                <a:cubicBezTo>
                  <a:pt x="64" y="478"/>
                  <a:pt x="62" y="481"/>
                  <a:pt x="63" y="483"/>
                </a:cubicBezTo>
                <a:close/>
                <a:moveTo>
                  <a:pt x="57" y="435"/>
                </a:moveTo>
                <a:cubicBezTo>
                  <a:pt x="59" y="455"/>
                  <a:pt x="59" y="455"/>
                  <a:pt x="59" y="455"/>
                </a:cubicBezTo>
                <a:cubicBezTo>
                  <a:pt x="59" y="457"/>
                  <a:pt x="62" y="459"/>
                  <a:pt x="64" y="459"/>
                </a:cubicBezTo>
                <a:cubicBezTo>
                  <a:pt x="67" y="458"/>
                  <a:pt x="69" y="456"/>
                  <a:pt x="68" y="453"/>
                </a:cubicBezTo>
                <a:cubicBezTo>
                  <a:pt x="66" y="434"/>
                  <a:pt x="66" y="434"/>
                  <a:pt x="66" y="434"/>
                </a:cubicBezTo>
                <a:cubicBezTo>
                  <a:pt x="65" y="432"/>
                  <a:pt x="63" y="430"/>
                  <a:pt x="61" y="430"/>
                </a:cubicBezTo>
                <a:cubicBezTo>
                  <a:pt x="58" y="431"/>
                  <a:pt x="56" y="433"/>
                  <a:pt x="57" y="435"/>
                </a:cubicBezTo>
                <a:close/>
                <a:moveTo>
                  <a:pt x="50" y="388"/>
                </a:moveTo>
                <a:cubicBezTo>
                  <a:pt x="53" y="407"/>
                  <a:pt x="53" y="407"/>
                  <a:pt x="53" y="407"/>
                </a:cubicBezTo>
                <a:cubicBezTo>
                  <a:pt x="53" y="409"/>
                  <a:pt x="55" y="411"/>
                  <a:pt x="58" y="411"/>
                </a:cubicBezTo>
                <a:cubicBezTo>
                  <a:pt x="61" y="410"/>
                  <a:pt x="62" y="408"/>
                  <a:pt x="62" y="406"/>
                </a:cubicBezTo>
                <a:cubicBezTo>
                  <a:pt x="60" y="386"/>
                  <a:pt x="60" y="386"/>
                  <a:pt x="60" y="386"/>
                </a:cubicBezTo>
                <a:cubicBezTo>
                  <a:pt x="59" y="384"/>
                  <a:pt x="57" y="382"/>
                  <a:pt x="54" y="382"/>
                </a:cubicBezTo>
                <a:cubicBezTo>
                  <a:pt x="52" y="383"/>
                  <a:pt x="50" y="385"/>
                  <a:pt x="50" y="388"/>
                </a:cubicBezTo>
                <a:close/>
                <a:moveTo>
                  <a:pt x="44" y="340"/>
                </a:moveTo>
                <a:cubicBezTo>
                  <a:pt x="47" y="359"/>
                  <a:pt x="47" y="359"/>
                  <a:pt x="47" y="359"/>
                </a:cubicBezTo>
                <a:cubicBezTo>
                  <a:pt x="47" y="361"/>
                  <a:pt x="49" y="363"/>
                  <a:pt x="52" y="363"/>
                </a:cubicBezTo>
                <a:cubicBezTo>
                  <a:pt x="54" y="363"/>
                  <a:pt x="56" y="360"/>
                  <a:pt x="56" y="358"/>
                </a:cubicBezTo>
                <a:cubicBezTo>
                  <a:pt x="53" y="339"/>
                  <a:pt x="53" y="339"/>
                  <a:pt x="53" y="339"/>
                </a:cubicBezTo>
                <a:cubicBezTo>
                  <a:pt x="53" y="336"/>
                  <a:pt x="51" y="334"/>
                  <a:pt x="48" y="335"/>
                </a:cubicBezTo>
                <a:cubicBezTo>
                  <a:pt x="46" y="335"/>
                  <a:pt x="44" y="337"/>
                  <a:pt x="44" y="340"/>
                </a:cubicBezTo>
                <a:close/>
                <a:moveTo>
                  <a:pt x="38" y="292"/>
                </a:moveTo>
                <a:cubicBezTo>
                  <a:pt x="40" y="311"/>
                  <a:pt x="40" y="311"/>
                  <a:pt x="40" y="311"/>
                </a:cubicBezTo>
                <a:cubicBezTo>
                  <a:pt x="41" y="314"/>
                  <a:pt x="43" y="315"/>
                  <a:pt x="46" y="315"/>
                </a:cubicBezTo>
                <a:cubicBezTo>
                  <a:pt x="48" y="315"/>
                  <a:pt x="50" y="312"/>
                  <a:pt x="50" y="310"/>
                </a:cubicBezTo>
                <a:cubicBezTo>
                  <a:pt x="47" y="291"/>
                  <a:pt x="47" y="291"/>
                  <a:pt x="47" y="291"/>
                </a:cubicBezTo>
                <a:cubicBezTo>
                  <a:pt x="47" y="288"/>
                  <a:pt x="44" y="286"/>
                  <a:pt x="42" y="287"/>
                </a:cubicBezTo>
                <a:cubicBezTo>
                  <a:pt x="39" y="287"/>
                  <a:pt x="37" y="289"/>
                  <a:pt x="38" y="292"/>
                </a:cubicBezTo>
                <a:close/>
                <a:moveTo>
                  <a:pt x="32" y="244"/>
                </a:moveTo>
                <a:cubicBezTo>
                  <a:pt x="34" y="263"/>
                  <a:pt x="34" y="263"/>
                  <a:pt x="34" y="263"/>
                </a:cubicBezTo>
                <a:cubicBezTo>
                  <a:pt x="34" y="266"/>
                  <a:pt x="37" y="268"/>
                  <a:pt x="39" y="267"/>
                </a:cubicBezTo>
                <a:cubicBezTo>
                  <a:pt x="42" y="267"/>
                  <a:pt x="44" y="265"/>
                  <a:pt x="43" y="262"/>
                </a:cubicBezTo>
                <a:cubicBezTo>
                  <a:pt x="41" y="243"/>
                  <a:pt x="41" y="243"/>
                  <a:pt x="41" y="243"/>
                </a:cubicBezTo>
                <a:cubicBezTo>
                  <a:pt x="41" y="240"/>
                  <a:pt x="38" y="239"/>
                  <a:pt x="36" y="239"/>
                </a:cubicBezTo>
                <a:cubicBezTo>
                  <a:pt x="33" y="239"/>
                  <a:pt x="31" y="242"/>
                  <a:pt x="32" y="244"/>
                </a:cubicBezTo>
                <a:close/>
                <a:moveTo>
                  <a:pt x="25" y="196"/>
                </a:moveTo>
                <a:cubicBezTo>
                  <a:pt x="28" y="215"/>
                  <a:pt x="28" y="215"/>
                  <a:pt x="28" y="215"/>
                </a:cubicBezTo>
                <a:cubicBezTo>
                  <a:pt x="28" y="218"/>
                  <a:pt x="31" y="220"/>
                  <a:pt x="33" y="220"/>
                </a:cubicBezTo>
                <a:cubicBezTo>
                  <a:pt x="36" y="219"/>
                  <a:pt x="37" y="217"/>
                  <a:pt x="37" y="214"/>
                </a:cubicBezTo>
                <a:cubicBezTo>
                  <a:pt x="35" y="195"/>
                  <a:pt x="35" y="195"/>
                  <a:pt x="35" y="195"/>
                </a:cubicBezTo>
                <a:cubicBezTo>
                  <a:pt x="34" y="193"/>
                  <a:pt x="32" y="191"/>
                  <a:pt x="29" y="191"/>
                </a:cubicBezTo>
                <a:cubicBezTo>
                  <a:pt x="27" y="191"/>
                  <a:pt x="25" y="194"/>
                  <a:pt x="25" y="196"/>
                </a:cubicBezTo>
                <a:close/>
                <a:moveTo>
                  <a:pt x="19" y="149"/>
                </a:moveTo>
                <a:cubicBezTo>
                  <a:pt x="22" y="168"/>
                  <a:pt x="22" y="168"/>
                  <a:pt x="22" y="168"/>
                </a:cubicBezTo>
                <a:cubicBezTo>
                  <a:pt x="22" y="170"/>
                  <a:pt x="24" y="172"/>
                  <a:pt x="27" y="172"/>
                </a:cubicBezTo>
                <a:cubicBezTo>
                  <a:pt x="29" y="171"/>
                  <a:pt x="31" y="169"/>
                  <a:pt x="31" y="166"/>
                </a:cubicBezTo>
                <a:cubicBezTo>
                  <a:pt x="28" y="147"/>
                  <a:pt x="28" y="147"/>
                  <a:pt x="28" y="147"/>
                </a:cubicBezTo>
                <a:cubicBezTo>
                  <a:pt x="28" y="145"/>
                  <a:pt x="26" y="143"/>
                  <a:pt x="23" y="143"/>
                </a:cubicBezTo>
                <a:cubicBezTo>
                  <a:pt x="21" y="144"/>
                  <a:pt x="19" y="146"/>
                  <a:pt x="19" y="149"/>
                </a:cubicBezTo>
                <a:close/>
                <a:moveTo>
                  <a:pt x="13" y="101"/>
                </a:moveTo>
                <a:cubicBezTo>
                  <a:pt x="15" y="120"/>
                  <a:pt x="15" y="120"/>
                  <a:pt x="15" y="120"/>
                </a:cubicBezTo>
                <a:cubicBezTo>
                  <a:pt x="16" y="122"/>
                  <a:pt x="18" y="124"/>
                  <a:pt x="21" y="124"/>
                </a:cubicBezTo>
                <a:cubicBezTo>
                  <a:pt x="23" y="124"/>
                  <a:pt x="25" y="121"/>
                  <a:pt x="25" y="119"/>
                </a:cubicBezTo>
                <a:cubicBezTo>
                  <a:pt x="22" y="100"/>
                  <a:pt x="22" y="100"/>
                  <a:pt x="22" y="100"/>
                </a:cubicBezTo>
                <a:cubicBezTo>
                  <a:pt x="22" y="97"/>
                  <a:pt x="19" y="95"/>
                  <a:pt x="17" y="96"/>
                </a:cubicBezTo>
                <a:cubicBezTo>
                  <a:pt x="14" y="96"/>
                  <a:pt x="13" y="98"/>
                  <a:pt x="13" y="101"/>
                </a:cubicBezTo>
                <a:close/>
                <a:moveTo>
                  <a:pt x="7" y="53"/>
                </a:moveTo>
                <a:cubicBezTo>
                  <a:pt x="9" y="72"/>
                  <a:pt x="9" y="72"/>
                  <a:pt x="9" y="72"/>
                </a:cubicBezTo>
                <a:cubicBezTo>
                  <a:pt x="9" y="75"/>
                  <a:pt x="12" y="76"/>
                  <a:pt x="14" y="76"/>
                </a:cubicBezTo>
                <a:cubicBezTo>
                  <a:pt x="17" y="76"/>
                  <a:pt x="19" y="73"/>
                  <a:pt x="18" y="71"/>
                </a:cubicBezTo>
                <a:cubicBezTo>
                  <a:pt x="16" y="52"/>
                  <a:pt x="16" y="52"/>
                  <a:pt x="16" y="52"/>
                </a:cubicBezTo>
                <a:cubicBezTo>
                  <a:pt x="16" y="49"/>
                  <a:pt x="13" y="47"/>
                  <a:pt x="11" y="48"/>
                </a:cubicBezTo>
                <a:cubicBezTo>
                  <a:pt x="8" y="48"/>
                  <a:pt x="6" y="50"/>
                  <a:pt x="7" y="53"/>
                </a:cubicBezTo>
                <a:close/>
                <a:moveTo>
                  <a:pt x="0" y="5"/>
                </a:moveTo>
                <a:cubicBezTo>
                  <a:pt x="3" y="24"/>
                  <a:pt x="3" y="24"/>
                  <a:pt x="3" y="24"/>
                </a:cubicBezTo>
                <a:cubicBezTo>
                  <a:pt x="3" y="27"/>
                  <a:pt x="6" y="29"/>
                  <a:pt x="8" y="28"/>
                </a:cubicBezTo>
                <a:cubicBezTo>
                  <a:pt x="11" y="28"/>
                  <a:pt x="12" y="26"/>
                  <a:pt x="12" y="23"/>
                </a:cubicBezTo>
                <a:cubicBezTo>
                  <a:pt x="10" y="4"/>
                  <a:pt x="10" y="4"/>
                  <a:pt x="10" y="4"/>
                </a:cubicBezTo>
                <a:cubicBezTo>
                  <a:pt x="9" y="1"/>
                  <a:pt x="7" y="0"/>
                  <a:pt x="4" y="0"/>
                </a:cubicBezTo>
                <a:cubicBezTo>
                  <a:pt x="2" y="0"/>
                  <a:pt x="0"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3" name="îSļïde"/>
          <p:cNvSpPr/>
          <p:nvPr/>
        </p:nvSpPr>
        <p:spPr bwMode="auto">
          <a:xfrm>
            <a:off x="2614769" y="3300913"/>
            <a:ext cx="10515" cy="18402"/>
          </a:xfrm>
          <a:custGeom>
            <a:avLst/>
            <a:gdLst>
              <a:gd name="T0" fmla="*/ 0 w 11"/>
              <a:gd name="T1" fmla="*/ 6 h 20"/>
              <a:gd name="T2" fmla="*/ 1 w 11"/>
              <a:gd name="T3" fmla="*/ 15 h 20"/>
              <a:gd name="T4" fmla="*/ 6 w 11"/>
              <a:gd name="T5" fmla="*/ 19 h 20"/>
              <a:gd name="T6" fmla="*/ 10 w 11"/>
              <a:gd name="T7" fmla="*/ 14 h 20"/>
              <a:gd name="T8" fmla="*/ 9 w 11"/>
              <a:gd name="T9" fmla="*/ 5 h 20"/>
              <a:gd name="T10" fmla="*/ 4 w 11"/>
              <a:gd name="T11" fmla="*/ 1 h 20"/>
              <a:gd name="T12" fmla="*/ 0 w 11"/>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0" y="6"/>
                </a:moveTo>
                <a:cubicBezTo>
                  <a:pt x="1" y="15"/>
                  <a:pt x="1" y="15"/>
                  <a:pt x="1" y="15"/>
                </a:cubicBezTo>
                <a:cubicBezTo>
                  <a:pt x="2" y="18"/>
                  <a:pt x="4" y="20"/>
                  <a:pt x="6" y="19"/>
                </a:cubicBezTo>
                <a:cubicBezTo>
                  <a:pt x="9" y="19"/>
                  <a:pt x="11" y="17"/>
                  <a:pt x="10" y="14"/>
                </a:cubicBezTo>
                <a:cubicBezTo>
                  <a:pt x="9" y="5"/>
                  <a:pt x="9" y="5"/>
                  <a:pt x="9" y="5"/>
                </a:cubicBezTo>
                <a:cubicBezTo>
                  <a:pt x="9" y="2"/>
                  <a:pt x="7" y="0"/>
                  <a:pt x="4" y="1"/>
                </a:cubicBezTo>
                <a:cubicBezTo>
                  <a:pt x="1" y="1"/>
                  <a:pt x="0" y="3"/>
                  <a:pt x="0"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4" name="îŝľïḍe"/>
          <p:cNvSpPr/>
          <p:nvPr/>
        </p:nvSpPr>
        <p:spPr bwMode="auto">
          <a:xfrm>
            <a:off x="2230305" y="3052490"/>
            <a:ext cx="10515" cy="18402"/>
          </a:xfrm>
          <a:custGeom>
            <a:avLst/>
            <a:gdLst>
              <a:gd name="T0" fmla="*/ 0 w 11"/>
              <a:gd name="T1" fmla="*/ 6 h 19"/>
              <a:gd name="T2" fmla="*/ 1 w 11"/>
              <a:gd name="T3" fmla="*/ 15 h 19"/>
              <a:gd name="T4" fmla="*/ 6 w 11"/>
              <a:gd name="T5" fmla="*/ 19 h 19"/>
              <a:gd name="T6" fmla="*/ 10 w 11"/>
              <a:gd name="T7" fmla="*/ 14 h 19"/>
              <a:gd name="T8" fmla="*/ 9 w 11"/>
              <a:gd name="T9" fmla="*/ 4 h 19"/>
              <a:gd name="T10" fmla="*/ 4 w 11"/>
              <a:gd name="T11" fmla="*/ 0 h 19"/>
              <a:gd name="T12" fmla="*/ 0 w 11"/>
              <a:gd name="T13" fmla="*/ 6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0" y="6"/>
                </a:moveTo>
                <a:cubicBezTo>
                  <a:pt x="1" y="15"/>
                  <a:pt x="1" y="15"/>
                  <a:pt x="1" y="15"/>
                </a:cubicBezTo>
                <a:cubicBezTo>
                  <a:pt x="1" y="17"/>
                  <a:pt x="4" y="19"/>
                  <a:pt x="6" y="19"/>
                </a:cubicBezTo>
                <a:cubicBezTo>
                  <a:pt x="9" y="19"/>
                  <a:pt x="11" y="16"/>
                  <a:pt x="10" y="14"/>
                </a:cubicBezTo>
                <a:cubicBezTo>
                  <a:pt x="9" y="4"/>
                  <a:pt x="9" y="4"/>
                  <a:pt x="9" y="4"/>
                </a:cubicBezTo>
                <a:cubicBezTo>
                  <a:pt x="9" y="2"/>
                  <a:pt x="6" y="0"/>
                  <a:pt x="4" y="0"/>
                </a:cubicBezTo>
                <a:cubicBezTo>
                  <a:pt x="1" y="1"/>
                  <a:pt x="0" y="3"/>
                  <a:pt x="0"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5" name="i$ľíḍê"/>
          <p:cNvSpPr/>
          <p:nvPr/>
        </p:nvSpPr>
        <p:spPr bwMode="auto">
          <a:xfrm>
            <a:off x="2234248" y="3088637"/>
            <a:ext cx="41404" cy="247766"/>
          </a:xfrm>
          <a:custGeom>
            <a:avLst/>
            <a:gdLst>
              <a:gd name="T0" fmla="*/ 32 w 44"/>
              <a:gd name="T1" fmla="*/ 242 h 265"/>
              <a:gd name="T2" fmla="*/ 34 w 44"/>
              <a:gd name="T3" fmla="*/ 261 h 265"/>
              <a:gd name="T4" fmla="*/ 39 w 44"/>
              <a:gd name="T5" fmla="*/ 265 h 265"/>
              <a:gd name="T6" fmla="*/ 43 w 44"/>
              <a:gd name="T7" fmla="*/ 259 h 265"/>
              <a:gd name="T8" fmla="*/ 41 w 44"/>
              <a:gd name="T9" fmla="*/ 240 h 265"/>
              <a:gd name="T10" fmla="*/ 36 w 44"/>
              <a:gd name="T11" fmla="*/ 236 h 265"/>
              <a:gd name="T12" fmla="*/ 32 w 44"/>
              <a:gd name="T13" fmla="*/ 242 h 265"/>
              <a:gd name="T14" fmla="*/ 25 w 44"/>
              <a:gd name="T15" fmla="*/ 194 h 265"/>
              <a:gd name="T16" fmla="*/ 28 w 44"/>
              <a:gd name="T17" fmla="*/ 213 h 265"/>
              <a:gd name="T18" fmla="*/ 33 w 44"/>
              <a:gd name="T19" fmla="*/ 217 h 265"/>
              <a:gd name="T20" fmla="*/ 37 w 44"/>
              <a:gd name="T21" fmla="*/ 212 h 265"/>
              <a:gd name="T22" fmla="*/ 35 w 44"/>
              <a:gd name="T23" fmla="*/ 193 h 265"/>
              <a:gd name="T24" fmla="*/ 29 w 44"/>
              <a:gd name="T25" fmla="*/ 189 h 265"/>
              <a:gd name="T26" fmla="*/ 25 w 44"/>
              <a:gd name="T27" fmla="*/ 194 h 265"/>
              <a:gd name="T28" fmla="*/ 19 w 44"/>
              <a:gd name="T29" fmla="*/ 147 h 265"/>
              <a:gd name="T30" fmla="*/ 22 w 44"/>
              <a:gd name="T31" fmla="*/ 166 h 265"/>
              <a:gd name="T32" fmla="*/ 27 w 44"/>
              <a:gd name="T33" fmla="*/ 170 h 265"/>
              <a:gd name="T34" fmla="*/ 31 w 44"/>
              <a:gd name="T35" fmla="*/ 165 h 265"/>
              <a:gd name="T36" fmla="*/ 29 w 44"/>
              <a:gd name="T37" fmla="*/ 146 h 265"/>
              <a:gd name="T38" fmla="*/ 23 w 44"/>
              <a:gd name="T39" fmla="*/ 142 h 265"/>
              <a:gd name="T40" fmla="*/ 19 w 44"/>
              <a:gd name="T41" fmla="*/ 147 h 265"/>
              <a:gd name="T42" fmla="*/ 13 w 44"/>
              <a:gd name="T43" fmla="*/ 100 h 265"/>
              <a:gd name="T44" fmla="*/ 16 w 44"/>
              <a:gd name="T45" fmla="*/ 119 h 265"/>
              <a:gd name="T46" fmla="*/ 21 w 44"/>
              <a:gd name="T47" fmla="*/ 123 h 265"/>
              <a:gd name="T48" fmla="*/ 25 w 44"/>
              <a:gd name="T49" fmla="*/ 118 h 265"/>
              <a:gd name="T50" fmla="*/ 22 w 44"/>
              <a:gd name="T51" fmla="*/ 99 h 265"/>
              <a:gd name="T52" fmla="*/ 17 w 44"/>
              <a:gd name="T53" fmla="*/ 95 h 265"/>
              <a:gd name="T54" fmla="*/ 13 w 44"/>
              <a:gd name="T55" fmla="*/ 100 h 265"/>
              <a:gd name="T56" fmla="*/ 7 w 44"/>
              <a:gd name="T57" fmla="*/ 53 h 265"/>
              <a:gd name="T58" fmla="*/ 9 w 44"/>
              <a:gd name="T59" fmla="*/ 71 h 265"/>
              <a:gd name="T60" fmla="*/ 15 w 44"/>
              <a:gd name="T61" fmla="*/ 75 h 265"/>
              <a:gd name="T62" fmla="*/ 19 w 44"/>
              <a:gd name="T63" fmla="*/ 70 h 265"/>
              <a:gd name="T64" fmla="*/ 16 w 44"/>
              <a:gd name="T65" fmla="*/ 51 h 265"/>
              <a:gd name="T66" fmla="*/ 11 w 44"/>
              <a:gd name="T67" fmla="*/ 47 h 265"/>
              <a:gd name="T68" fmla="*/ 7 w 44"/>
              <a:gd name="T69" fmla="*/ 53 h 265"/>
              <a:gd name="T70" fmla="*/ 1 w 44"/>
              <a:gd name="T71" fmla="*/ 5 h 265"/>
              <a:gd name="T72" fmla="*/ 3 w 44"/>
              <a:gd name="T73" fmla="*/ 24 h 265"/>
              <a:gd name="T74" fmla="*/ 8 w 44"/>
              <a:gd name="T75" fmla="*/ 28 h 265"/>
              <a:gd name="T76" fmla="*/ 13 w 44"/>
              <a:gd name="T77" fmla="*/ 23 h 265"/>
              <a:gd name="T78" fmla="*/ 10 w 44"/>
              <a:gd name="T79" fmla="*/ 4 h 265"/>
              <a:gd name="T80" fmla="*/ 5 w 44"/>
              <a:gd name="T81" fmla="*/ 0 h 265"/>
              <a:gd name="T82" fmla="*/ 1 w 44"/>
              <a:gd name="T83" fmla="*/ 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265">
                <a:moveTo>
                  <a:pt x="32" y="242"/>
                </a:moveTo>
                <a:cubicBezTo>
                  <a:pt x="34" y="261"/>
                  <a:pt x="34" y="261"/>
                  <a:pt x="34" y="261"/>
                </a:cubicBezTo>
                <a:cubicBezTo>
                  <a:pt x="34" y="263"/>
                  <a:pt x="37" y="265"/>
                  <a:pt x="39" y="265"/>
                </a:cubicBezTo>
                <a:cubicBezTo>
                  <a:pt x="42" y="264"/>
                  <a:pt x="44" y="262"/>
                  <a:pt x="43" y="259"/>
                </a:cubicBezTo>
                <a:cubicBezTo>
                  <a:pt x="41" y="240"/>
                  <a:pt x="41" y="240"/>
                  <a:pt x="41" y="240"/>
                </a:cubicBezTo>
                <a:cubicBezTo>
                  <a:pt x="41" y="238"/>
                  <a:pt x="38" y="236"/>
                  <a:pt x="36" y="236"/>
                </a:cubicBezTo>
                <a:cubicBezTo>
                  <a:pt x="33" y="237"/>
                  <a:pt x="31" y="239"/>
                  <a:pt x="32" y="242"/>
                </a:cubicBezTo>
                <a:close/>
                <a:moveTo>
                  <a:pt x="25" y="194"/>
                </a:moveTo>
                <a:cubicBezTo>
                  <a:pt x="28" y="213"/>
                  <a:pt x="28" y="213"/>
                  <a:pt x="28" y="213"/>
                </a:cubicBezTo>
                <a:cubicBezTo>
                  <a:pt x="28" y="216"/>
                  <a:pt x="31" y="218"/>
                  <a:pt x="33" y="217"/>
                </a:cubicBezTo>
                <a:cubicBezTo>
                  <a:pt x="36" y="217"/>
                  <a:pt x="38" y="215"/>
                  <a:pt x="37" y="212"/>
                </a:cubicBezTo>
                <a:cubicBezTo>
                  <a:pt x="35" y="193"/>
                  <a:pt x="35" y="193"/>
                  <a:pt x="35" y="193"/>
                </a:cubicBezTo>
                <a:cubicBezTo>
                  <a:pt x="34" y="191"/>
                  <a:pt x="32" y="189"/>
                  <a:pt x="29" y="189"/>
                </a:cubicBezTo>
                <a:cubicBezTo>
                  <a:pt x="27" y="189"/>
                  <a:pt x="25" y="192"/>
                  <a:pt x="25" y="194"/>
                </a:cubicBezTo>
                <a:close/>
                <a:moveTo>
                  <a:pt x="19" y="147"/>
                </a:moveTo>
                <a:cubicBezTo>
                  <a:pt x="22" y="166"/>
                  <a:pt x="22" y="166"/>
                  <a:pt x="22" y="166"/>
                </a:cubicBezTo>
                <a:cubicBezTo>
                  <a:pt x="22" y="169"/>
                  <a:pt x="24" y="170"/>
                  <a:pt x="27" y="170"/>
                </a:cubicBezTo>
                <a:cubicBezTo>
                  <a:pt x="30" y="170"/>
                  <a:pt x="31" y="167"/>
                  <a:pt x="31" y="165"/>
                </a:cubicBezTo>
                <a:cubicBezTo>
                  <a:pt x="29" y="146"/>
                  <a:pt x="29" y="146"/>
                  <a:pt x="29" y="146"/>
                </a:cubicBezTo>
                <a:cubicBezTo>
                  <a:pt x="28" y="143"/>
                  <a:pt x="26" y="142"/>
                  <a:pt x="23" y="142"/>
                </a:cubicBezTo>
                <a:cubicBezTo>
                  <a:pt x="21" y="142"/>
                  <a:pt x="19" y="145"/>
                  <a:pt x="19" y="147"/>
                </a:cubicBezTo>
                <a:close/>
                <a:moveTo>
                  <a:pt x="13" y="100"/>
                </a:moveTo>
                <a:cubicBezTo>
                  <a:pt x="16" y="119"/>
                  <a:pt x="16" y="119"/>
                  <a:pt x="16" y="119"/>
                </a:cubicBezTo>
                <a:cubicBezTo>
                  <a:pt x="16" y="121"/>
                  <a:pt x="18" y="123"/>
                  <a:pt x="21" y="123"/>
                </a:cubicBezTo>
                <a:cubicBezTo>
                  <a:pt x="23" y="122"/>
                  <a:pt x="25" y="120"/>
                  <a:pt x="25" y="118"/>
                </a:cubicBezTo>
                <a:cubicBezTo>
                  <a:pt x="22" y="99"/>
                  <a:pt x="22" y="99"/>
                  <a:pt x="22" y="99"/>
                </a:cubicBezTo>
                <a:cubicBezTo>
                  <a:pt x="22" y="96"/>
                  <a:pt x="20" y="94"/>
                  <a:pt x="17" y="95"/>
                </a:cubicBezTo>
                <a:cubicBezTo>
                  <a:pt x="15" y="95"/>
                  <a:pt x="13" y="97"/>
                  <a:pt x="13" y="100"/>
                </a:cubicBezTo>
                <a:close/>
                <a:moveTo>
                  <a:pt x="7" y="53"/>
                </a:moveTo>
                <a:cubicBezTo>
                  <a:pt x="9" y="71"/>
                  <a:pt x="9" y="71"/>
                  <a:pt x="9" y="71"/>
                </a:cubicBezTo>
                <a:cubicBezTo>
                  <a:pt x="10" y="74"/>
                  <a:pt x="12" y="76"/>
                  <a:pt x="15" y="75"/>
                </a:cubicBezTo>
                <a:cubicBezTo>
                  <a:pt x="17" y="75"/>
                  <a:pt x="19" y="73"/>
                  <a:pt x="19" y="70"/>
                </a:cubicBezTo>
                <a:cubicBezTo>
                  <a:pt x="16" y="51"/>
                  <a:pt x="16" y="51"/>
                  <a:pt x="16" y="51"/>
                </a:cubicBezTo>
                <a:cubicBezTo>
                  <a:pt x="16" y="49"/>
                  <a:pt x="14" y="47"/>
                  <a:pt x="11" y="47"/>
                </a:cubicBezTo>
                <a:cubicBezTo>
                  <a:pt x="8" y="48"/>
                  <a:pt x="7" y="50"/>
                  <a:pt x="7" y="53"/>
                </a:cubicBezTo>
                <a:close/>
                <a:moveTo>
                  <a:pt x="1" y="5"/>
                </a:moveTo>
                <a:cubicBezTo>
                  <a:pt x="3" y="24"/>
                  <a:pt x="3" y="24"/>
                  <a:pt x="3" y="24"/>
                </a:cubicBezTo>
                <a:cubicBezTo>
                  <a:pt x="4" y="27"/>
                  <a:pt x="6" y="29"/>
                  <a:pt x="8" y="28"/>
                </a:cubicBezTo>
                <a:cubicBezTo>
                  <a:pt x="11" y="28"/>
                  <a:pt x="13" y="26"/>
                  <a:pt x="13" y="23"/>
                </a:cubicBezTo>
                <a:cubicBezTo>
                  <a:pt x="10" y="4"/>
                  <a:pt x="10" y="4"/>
                  <a:pt x="10" y="4"/>
                </a:cubicBezTo>
                <a:cubicBezTo>
                  <a:pt x="10" y="1"/>
                  <a:pt x="7" y="0"/>
                  <a:pt x="5" y="0"/>
                </a:cubicBezTo>
                <a:cubicBezTo>
                  <a:pt x="2" y="0"/>
                  <a:pt x="0" y="3"/>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6" name="ïsľiḑe"/>
          <p:cNvSpPr/>
          <p:nvPr/>
        </p:nvSpPr>
        <p:spPr bwMode="auto">
          <a:xfrm>
            <a:off x="2269080" y="3353489"/>
            <a:ext cx="11173" cy="18402"/>
          </a:xfrm>
          <a:custGeom>
            <a:avLst/>
            <a:gdLst>
              <a:gd name="T0" fmla="*/ 1 w 12"/>
              <a:gd name="T1" fmla="*/ 6 h 20"/>
              <a:gd name="T2" fmla="*/ 2 w 12"/>
              <a:gd name="T3" fmla="*/ 15 h 20"/>
              <a:gd name="T4" fmla="*/ 7 w 12"/>
              <a:gd name="T5" fmla="*/ 19 h 20"/>
              <a:gd name="T6" fmla="*/ 11 w 12"/>
              <a:gd name="T7" fmla="*/ 14 h 20"/>
              <a:gd name="T8" fmla="*/ 10 w 12"/>
              <a:gd name="T9" fmla="*/ 5 h 20"/>
              <a:gd name="T10" fmla="*/ 5 w 12"/>
              <a:gd name="T11" fmla="*/ 1 h 20"/>
              <a:gd name="T12" fmla="*/ 1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 y="6"/>
                </a:moveTo>
                <a:cubicBezTo>
                  <a:pt x="2" y="15"/>
                  <a:pt x="2" y="15"/>
                  <a:pt x="2" y="15"/>
                </a:cubicBezTo>
                <a:cubicBezTo>
                  <a:pt x="2" y="18"/>
                  <a:pt x="5" y="20"/>
                  <a:pt x="7" y="19"/>
                </a:cubicBezTo>
                <a:cubicBezTo>
                  <a:pt x="10" y="19"/>
                  <a:pt x="12" y="17"/>
                  <a:pt x="11" y="14"/>
                </a:cubicBezTo>
                <a:cubicBezTo>
                  <a:pt x="10" y="5"/>
                  <a:pt x="10" y="5"/>
                  <a:pt x="10" y="5"/>
                </a:cubicBezTo>
                <a:cubicBezTo>
                  <a:pt x="10" y="2"/>
                  <a:pt x="7" y="0"/>
                  <a:pt x="5" y="1"/>
                </a:cubicBezTo>
                <a:cubicBezTo>
                  <a:pt x="2" y="1"/>
                  <a:pt x="0" y="3"/>
                  <a:pt x="1"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7" name="íşḻîďé"/>
          <p:cNvSpPr/>
          <p:nvPr/>
        </p:nvSpPr>
        <p:spPr bwMode="auto">
          <a:xfrm>
            <a:off x="2912482" y="3171444"/>
            <a:ext cx="259596" cy="30231"/>
          </a:xfrm>
          <a:custGeom>
            <a:avLst/>
            <a:gdLst>
              <a:gd name="T0" fmla="*/ 0 w 277"/>
              <a:gd name="T1" fmla="*/ 12 h 32"/>
              <a:gd name="T2" fmla="*/ 125 w 277"/>
              <a:gd name="T3" fmla="*/ 32 h 32"/>
              <a:gd name="T4" fmla="*/ 193 w 277"/>
              <a:gd name="T5" fmla="*/ 27 h 32"/>
              <a:gd name="T6" fmla="*/ 277 w 277"/>
              <a:gd name="T7" fmla="*/ 13 h 32"/>
              <a:gd name="T8" fmla="*/ 274 w 277"/>
              <a:gd name="T9" fmla="*/ 1 h 32"/>
              <a:gd name="T10" fmla="*/ 191 w 277"/>
              <a:gd name="T11" fmla="*/ 15 h 32"/>
              <a:gd name="T12" fmla="*/ 125 w 277"/>
              <a:gd name="T13" fmla="*/ 19 h 32"/>
              <a:gd name="T14" fmla="*/ 4 w 277"/>
              <a:gd name="T15" fmla="*/ 0 h 32"/>
              <a:gd name="T16" fmla="*/ 0 w 277"/>
              <a:gd name="T1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
                <a:moveTo>
                  <a:pt x="0" y="12"/>
                </a:moveTo>
                <a:cubicBezTo>
                  <a:pt x="37" y="25"/>
                  <a:pt x="78" y="32"/>
                  <a:pt x="125" y="32"/>
                </a:cubicBezTo>
                <a:cubicBezTo>
                  <a:pt x="146" y="32"/>
                  <a:pt x="169" y="30"/>
                  <a:pt x="193" y="27"/>
                </a:cubicBezTo>
                <a:cubicBezTo>
                  <a:pt x="222" y="23"/>
                  <a:pt x="250" y="19"/>
                  <a:pt x="277" y="13"/>
                </a:cubicBezTo>
                <a:cubicBezTo>
                  <a:pt x="274" y="1"/>
                  <a:pt x="274" y="1"/>
                  <a:pt x="274" y="1"/>
                </a:cubicBezTo>
                <a:cubicBezTo>
                  <a:pt x="248" y="6"/>
                  <a:pt x="221" y="11"/>
                  <a:pt x="191" y="15"/>
                </a:cubicBezTo>
                <a:cubicBezTo>
                  <a:pt x="168" y="18"/>
                  <a:pt x="146" y="19"/>
                  <a:pt x="125" y="19"/>
                </a:cubicBezTo>
                <a:cubicBezTo>
                  <a:pt x="79" y="19"/>
                  <a:pt x="39" y="12"/>
                  <a:pt x="4" y="0"/>
                </a:cubicBezTo>
                <a:cubicBezTo>
                  <a:pt x="0" y="12"/>
                  <a:pt x="0" y="12"/>
                  <a:pt x="0" y="12"/>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8" name="îṥ1îdê"/>
          <p:cNvSpPr/>
          <p:nvPr/>
        </p:nvSpPr>
        <p:spPr bwMode="auto">
          <a:xfrm>
            <a:off x="2126467" y="2734403"/>
            <a:ext cx="789302" cy="448213"/>
          </a:xfrm>
          <a:custGeom>
            <a:avLst/>
            <a:gdLst>
              <a:gd name="T0" fmla="*/ 2 w 842"/>
              <a:gd name="T1" fmla="*/ 479 h 479"/>
              <a:gd name="T2" fmla="*/ 61 w 842"/>
              <a:gd name="T3" fmla="*/ 451 h 479"/>
              <a:gd name="T4" fmla="*/ 95 w 842"/>
              <a:gd name="T5" fmla="*/ 404 h 479"/>
              <a:gd name="T6" fmla="*/ 133 w 842"/>
              <a:gd name="T7" fmla="*/ 289 h 479"/>
              <a:gd name="T8" fmla="*/ 194 w 842"/>
              <a:gd name="T9" fmla="*/ 108 h 479"/>
              <a:gd name="T10" fmla="*/ 250 w 842"/>
              <a:gd name="T11" fmla="*/ 43 h 479"/>
              <a:gd name="T12" fmla="*/ 338 w 842"/>
              <a:gd name="T13" fmla="*/ 13 h 479"/>
              <a:gd name="T14" fmla="*/ 354 w 842"/>
              <a:gd name="T15" fmla="*/ 12 h 479"/>
              <a:gd name="T16" fmla="*/ 424 w 842"/>
              <a:gd name="T17" fmla="*/ 28 h 479"/>
              <a:gd name="T18" fmla="*/ 519 w 842"/>
              <a:gd name="T19" fmla="*/ 116 h 479"/>
              <a:gd name="T20" fmla="*/ 644 w 842"/>
              <a:gd name="T21" fmla="*/ 319 h 479"/>
              <a:gd name="T22" fmla="*/ 726 w 842"/>
              <a:gd name="T23" fmla="*/ 413 h 479"/>
              <a:gd name="T24" fmla="*/ 838 w 842"/>
              <a:gd name="T25" fmla="*/ 479 h 479"/>
              <a:gd name="T26" fmla="*/ 842 w 842"/>
              <a:gd name="T27" fmla="*/ 467 h 479"/>
              <a:gd name="T28" fmla="*/ 690 w 842"/>
              <a:gd name="T29" fmla="*/ 358 h 479"/>
              <a:gd name="T30" fmla="*/ 541 w 842"/>
              <a:gd name="T31" fmla="*/ 127 h 479"/>
              <a:gd name="T32" fmla="*/ 462 w 842"/>
              <a:gd name="T33" fmla="*/ 36 h 479"/>
              <a:gd name="T34" fmla="*/ 354 w 842"/>
              <a:gd name="T35" fmla="*/ 0 h 479"/>
              <a:gd name="T36" fmla="*/ 337 w 842"/>
              <a:gd name="T37" fmla="*/ 1 h 479"/>
              <a:gd name="T38" fmla="*/ 253 w 842"/>
              <a:gd name="T39" fmla="*/ 26 h 479"/>
              <a:gd name="T40" fmla="*/ 202 w 842"/>
              <a:gd name="T41" fmla="*/ 73 h 479"/>
              <a:gd name="T42" fmla="*/ 148 w 842"/>
              <a:gd name="T43" fmla="*/ 188 h 479"/>
              <a:gd name="T44" fmla="*/ 96 w 842"/>
              <a:gd name="T45" fmla="*/ 371 h 479"/>
              <a:gd name="T46" fmla="*/ 59 w 842"/>
              <a:gd name="T47" fmla="*/ 436 h 479"/>
              <a:gd name="T48" fmla="*/ 0 w 842"/>
              <a:gd name="T49" fmla="*/ 466 h 479"/>
              <a:gd name="T50" fmla="*/ 2 w 842"/>
              <a:gd name="T51"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2" h="479">
                <a:moveTo>
                  <a:pt x="2" y="479"/>
                </a:moveTo>
                <a:cubicBezTo>
                  <a:pt x="26" y="476"/>
                  <a:pt x="45" y="466"/>
                  <a:pt x="61" y="451"/>
                </a:cubicBezTo>
                <a:cubicBezTo>
                  <a:pt x="75" y="438"/>
                  <a:pt x="86" y="422"/>
                  <a:pt x="95" y="404"/>
                </a:cubicBezTo>
                <a:cubicBezTo>
                  <a:pt x="111" y="371"/>
                  <a:pt x="122" y="331"/>
                  <a:pt x="133" y="289"/>
                </a:cubicBezTo>
                <a:cubicBezTo>
                  <a:pt x="149" y="227"/>
                  <a:pt x="165" y="160"/>
                  <a:pt x="194" y="108"/>
                </a:cubicBezTo>
                <a:cubicBezTo>
                  <a:pt x="209" y="82"/>
                  <a:pt x="227" y="60"/>
                  <a:pt x="250" y="43"/>
                </a:cubicBezTo>
                <a:cubicBezTo>
                  <a:pt x="273" y="27"/>
                  <a:pt x="302" y="16"/>
                  <a:pt x="338" y="13"/>
                </a:cubicBezTo>
                <a:cubicBezTo>
                  <a:pt x="343" y="12"/>
                  <a:pt x="349" y="12"/>
                  <a:pt x="354" y="12"/>
                </a:cubicBezTo>
                <a:cubicBezTo>
                  <a:pt x="380" y="12"/>
                  <a:pt x="404" y="18"/>
                  <a:pt x="424" y="28"/>
                </a:cubicBezTo>
                <a:cubicBezTo>
                  <a:pt x="461" y="46"/>
                  <a:pt x="491" y="77"/>
                  <a:pt x="519" y="116"/>
                </a:cubicBezTo>
                <a:cubicBezTo>
                  <a:pt x="560" y="175"/>
                  <a:pt x="597" y="250"/>
                  <a:pt x="644" y="319"/>
                </a:cubicBezTo>
                <a:cubicBezTo>
                  <a:pt x="668" y="353"/>
                  <a:pt x="695" y="385"/>
                  <a:pt x="726" y="413"/>
                </a:cubicBezTo>
                <a:cubicBezTo>
                  <a:pt x="758" y="441"/>
                  <a:pt x="795" y="464"/>
                  <a:pt x="838" y="479"/>
                </a:cubicBezTo>
                <a:cubicBezTo>
                  <a:pt x="842" y="467"/>
                  <a:pt x="842" y="467"/>
                  <a:pt x="842" y="467"/>
                </a:cubicBezTo>
                <a:cubicBezTo>
                  <a:pt x="778" y="445"/>
                  <a:pt x="730" y="405"/>
                  <a:pt x="690" y="358"/>
                </a:cubicBezTo>
                <a:cubicBezTo>
                  <a:pt x="630" y="287"/>
                  <a:pt x="588" y="198"/>
                  <a:pt x="541" y="127"/>
                </a:cubicBezTo>
                <a:cubicBezTo>
                  <a:pt x="517" y="91"/>
                  <a:pt x="492" y="59"/>
                  <a:pt x="462" y="36"/>
                </a:cubicBezTo>
                <a:cubicBezTo>
                  <a:pt x="432" y="14"/>
                  <a:pt x="396" y="0"/>
                  <a:pt x="354" y="0"/>
                </a:cubicBezTo>
                <a:cubicBezTo>
                  <a:pt x="348" y="0"/>
                  <a:pt x="343" y="0"/>
                  <a:pt x="337" y="1"/>
                </a:cubicBezTo>
                <a:cubicBezTo>
                  <a:pt x="304" y="3"/>
                  <a:pt x="276" y="12"/>
                  <a:pt x="253" y="26"/>
                </a:cubicBezTo>
                <a:cubicBezTo>
                  <a:pt x="233" y="39"/>
                  <a:pt x="216" y="55"/>
                  <a:pt x="202" y="73"/>
                </a:cubicBezTo>
                <a:cubicBezTo>
                  <a:pt x="177" y="106"/>
                  <a:pt x="161" y="146"/>
                  <a:pt x="148" y="188"/>
                </a:cubicBezTo>
                <a:cubicBezTo>
                  <a:pt x="128" y="251"/>
                  <a:pt x="116" y="318"/>
                  <a:pt x="96" y="371"/>
                </a:cubicBezTo>
                <a:cubicBezTo>
                  <a:pt x="86" y="397"/>
                  <a:pt x="74" y="419"/>
                  <a:pt x="59" y="436"/>
                </a:cubicBezTo>
                <a:cubicBezTo>
                  <a:pt x="43" y="452"/>
                  <a:pt x="25" y="463"/>
                  <a:pt x="0" y="466"/>
                </a:cubicBezTo>
                <a:cubicBezTo>
                  <a:pt x="2" y="479"/>
                  <a:pt x="2" y="479"/>
                  <a:pt x="2" y="479"/>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69" name="îsḻiḍé"/>
          <p:cNvSpPr/>
          <p:nvPr/>
        </p:nvSpPr>
        <p:spPr bwMode="auto">
          <a:xfrm>
            <a:off x="2708749" y="2941423"/>
            <a:ext cx="452156" cy="139327"/>
          </a:xfrm>
          <a:custGeom>
            <a:avLst/>
            <a:gdLst>
              <a:gd name="T0" fmla="*/ 7 w 482"/>
              <a:gd name="T1" fmla="*/ 59 h 149"/>
              <a:gd name="T2" fmla="*/ 136 w 482"/>
              <a:gd name="T3" fmla="*/ 10 h 149"/>
              <a:gd name="T4" fmla="*/ 310 w 482"/>
              <a:gd name="T5" fmla="*/ 86 h 149"/>
              <a:gd name="T6" fmla="*/ 461 w 482"/>
              <a:gd name="T7" fmla="*/ 149 h 149"/>
              <a:gd name="T8" fmla="*/ 482 w 482"/>
              <a:gd name="T9" fmla="*/ 148 h 149"/>
              <a:gd name="T10" fmla="*/ 481 w 482"/>
              <a:gd name="T11" fmla="*/ 138 h 149"/>
              <a:gd name="T12" fmla="*/ 461 w 482"/>
              <a:gd name="T13" fmla="*/ 139 h 149"/>
              <a:gd name="T14" fmla="*/ 317 w 482"/>
              <a:gd name="T15" fmla="*/ 79 h 149"/>
              <a:gd name="T16" fmla="*/ 136 w 482"/>
              <a:gd name="T17" fmla="*/ 0 h 149"/>
              <a:gd name="T18" fmla="*/ 0 w 482"/>
              <a:gd name="T19" fmla="*/ 52 h 149"/>
              <a:gd name="T20" fmla="*/ 7 w 482"/>
              <a:gd name="T21" fmla="*/ 5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149">
                <a:moveTo>
                  <a:pt x="7" y="59"/>
                </a:moveTo>
                <a:cubicBezTo>
                  <a:pt x="49" y="26"/>
                  <a:pt x="92" y="10"/>
                  <a:pt x="136" y="10"/>
                </a:cubicBezTo>
                <a:cubicBezTo>
                  <a:pt x="194" y="10"/>
                  <a:pt x="253" y="37"/>
                  <a:pt x="310" y="86"/>
                </a:cubicBezTo>
                <a:cubicBezTo>
                  <a:pt x="358" y="127"/>
                  <a:pt x="410" y="149"/>
                  <a:pt x="461" y="149"/>
                </a:cubicBezTo>
                <a:cubicBezTo>
                  <a:pt x="468" y="149"/>
                  <a:pt x="475" y="148"/>
                  <a:pt x="482" y="148"/>
                </a:cubicBezTo>
                <a:cubicBezTo>
                  <a:pt x="481" y="138"/>
                  <a:pt x="481" y="138"/>
                  <a:pt x="481" y="138"/>
                </a:cubicBezTo>
                <a:cubicBezTo>
                  <a:pt x="474" y="139"/>
                  <a:pt x="468" y="139"/>
                  <a:pt x="461" y="139"/>
                </a:cubicBezTo>
                <a:cubicBezTo>
                  <a:pt x="413" y="139"/>
                  <a:pt x="363" y="118"/>
                  <a:pt x="317" y="79"/>
                </a:cubicBezTo>
                <a:cubicBezTo>
                  <a:pt x="258" y="29"/>
                  <a:pt x="197" y="0"/>
                  <a:pt x="136" y="0"/>
                </a:cubicBezTo>
                <a:cubicBezTo>
                  <a:pt x="90" y="0"/>
                  <a:pt x="44" y="17"/>
                  <a:pt x="0" y="52"/>
                </a:cubicBezTo>
                <a:cubicBezTo>
                  <a:pt x="7" y="59"/>
                  <a:pt x="7" y="59"/>
                  <a:pt x="7" y="59"/>
                </a:cubicBezTo>
                <a:close/>
              </a:path>
            </a:pathLst>
          </a:custGeom>
          <a:solidFill>
            <a:srgbClr val="FF726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0" name="ïṣľïḓe"/>
          <p:cNvSpPr/>
          <p:nvPr/>
        </p:nvSpPr>
        <p:spPr bwMode="auto">
          <a:xfrm>
            <a:off x="2592424" y="2990056"/>
            <a:ext cx="122897" cy="145899"/>
          </a:xfrm>
          <a:custGeom>
            <a:avLst/>
            <a:gdLst>
              <a:gd name="T0" fmla="*/ 7 w 131"/>
              <a:gd name="T1" fmla="*/ 156 h 156"/>
              <a:gd name="T2" fmla="*/ 35 w 131"/>
              <a:gd name="T3" fmla="*/ 120 h 156"/>
              <a:gd name="T4" fmla="*/ 131 w 131"/>
              <a:gd name="T5" fmla="*/ 7 h 156"/>
              <a:gd name="T6" fmla="*/ 124 w 131"/>
              <a:gd name="T7" fmla="*/ 0 h 156"/>
              <a:gd name="T8" fmla="*/ 27 w 131"/>
              <a:gd name="T9" fmla="*/ 115 h 156"/>
              <a:gd name="T10" fmla="*/ 0 w 131"/>
              <a:gd name="T11" fmla="*/ 149 h 156"/>
              <a:gd name="T12" fmla="*/ 7 w 131"/>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31" h="156">
                <a:moveTo>
                  <a:pt x="7" y="156"/>
                </a:moveTo>
                <a:cubicBezTo>
                  <a:pt x="17" y="146"/>
                  <a:pt x="26" y="134"/>
                  <a:pt x="35" y="120"/>
                </a:cubicBezTo>
                <a:cubicBezTo>
                  <a:pt x="66" y="70"/>
                  <a:pt x="98" y="33"/>
                  <a:pt x="131" y="7"/>
                </a:cubicBezTo>
                <a:cubicBezTo>
                  <a:pt x="124" y="0"/>
                  <a:pt x="124" y="0"/>
                  <a:pt x="124" y="0"/>
                </a:cubicBezTo>
                <a:cubicBezTo>
                  <a:pt x="91" y="27"/>
                  <a:pt x="58" y="64"/>
                  <a:pt x="27" y="115"/>
                </a:cubicBezTo>
                <a:cubicBezTo>
                  <a:pt x="18" y="128"/>
                  <a:pt x="9" y="139"/>
                  <a:pt x="0" y="149"/>
                </a:cubicBezTo>
                <a:cubicBezTo>
                  <a:pt x="7" y="156"/>
                  <a:pt x="7" y="156"/>
                  <a:pt x="7" y="1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1" name="ï$1iďè"/>
          <p:cNvSpPr/>
          <p:nvPr/>
        </p:nvSpPr>
        <p:spPr bwMode="auto">
          <a:xfrm>
            <a:off x="2111351" y="3026859"/>
            <a:ext cx="487645" cy="163644"/>
          </a:xfrm>
          <a:custGeom>
            <a:avLst/>
            <a:gdLst>
              <a:gd name="T0" fmla="*/ 1 w 520"/>
              <a:gd name="T1" fmla="*/ 12 h 175"/>
              <a:gd name="T2" fmla="*/ 33 w 520"/>
              <a:gd name="T3" fmla="*/ 9 h 175"/>
              <a:gd name="T4" fmla="*/ 161 w 520"/>
              <a:gd name="T5" fmla="*/ 47 h 175"/>
              <a:gd name="T6" fmla="*/ 246 w 520"/>
              <a:gd name="T7" fmla="*/ 116 h 175"/>
              <a:gd name="T8" fmla="*/ 389 w 520"/>
              <a:gd name="T9" fmla="*/ 175 h 175"/>
              <a:gd name="T10" fmla="*/ 520 w 520"/>
              <a:gd name="T11" fmla="*/ 117 h 175"/>
              <a:gd name="T12" fmla="*/ 513 w 520"/>
              <a:gd name="T13" fmla="*/ 110 h 175"/>
              <a:gd name="T14" fmla="*/ 389 w 520"/>
              <a:gd name="T15" fmla="*/ 165 h 175"/>
              <a:gd name="T16" fmla="*/ 253 w 520"/>
              <a:gd name="T17" fmla="*/ 109 h 175"/>
              <a:gd name="T18" fmla="*/ 166 w 520"/>
              <a:gd name="T19" fmla="*/ 38 h 175"/>
              <a:gd name="T20" fmla="*/ 33 w 520"/>
              <a:gd name="T21" fmla="*/ 0 h 175"/>
              <a:gd name="T22" fmla="*/ 0 w 520"/>
              <a:gd name="T23" fmla="*/ 2 h 175"/>
              <a:gd name="T24" fmla="*/ 1 w 520"/>
              <a:gd name="T25" fmla="*/ 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0" h="175">
                <a:moveTo>
                  <a:pt x="1" y="12"/>
                </a:moveTo>
                <a:cubicBezTo>
                  <a:pt x="12" y="10"/>
                  <a:pt x="23" y="9"/>
                  <a:pt x="33" y="9"/>
                </a:cubicBezTo>
                <a:cubicBezTo>
                  <a:pt x="83" y="10"/>
                  <a:pt x="125" y="25"/>
                  <a:pt x="161" y="47"/>
                </a:cubicBezTo>
                <a:cubicBezTo>
                  <a:pt x="196" y="68"/>
                  <a:pt x="224" y="95"/>
                  <a:pt x="246" y="116"/>
                </a:cubicBezTo>
                <a:cubicBezTo>
                  <a:pt x="283" y="152"/>
                  <a:pt x="336" y="175"/>
                  <a:pt x="389" y="175"/>
                </a:cubicBezTo>
                <a:cubicBezTo>
                  <a:pt x="435" y="175"/>
                  <a:pt x="482" y="158"/>
                  <a:pt x="520" y="117"/>
                </a:cubicBezTo>
                <a:cubicBezTo>
                  <a:pt x="513" y="110"/>
                  <a:pt x="513" y="110"/>
                  <a:pt x="513" y="110"/>
                </a:cubicBezTo>
                <a:cubicBezTo>
                  <a:pt x="477" y="149"/>
                  <a:pt x="433" y="165"/>
                  <a:pt x="389" y="165"/>
                </a:cubicBezTo>
                <a:cubicBezTo>
                  <a:pt x="338" y="165"/>
                  <a:pt x="288" y="143"/>
                  <a:pt x="253" y="109"/>
                </a:cubicBezTo>
                <a:cubicBezTo>
                  <a:pt x="231" y="87"/>
                  <a:pt x="202" y="60"/>
                  <a:pt x="166" y="38"/>
                </a:cubicBezTo>
                <a:cubicBezTo>
                  <a:pt x="129" y="16"/>
                  <a:pt x="85" y="0"/>
                  <a:pt x="33" y="0"/>
                </a:cubicBezTo>
                <a:cubicBezTo>
                  <a:pt x="22" y="0"/>
                  <a:pt x="11" y="0"/>
                  <a:pt x="0" y="2"/>
                </a:cubicBezTo>
                <a:cubicBezTo>
                  <a:pt x="1" y="12"/>
                  <a:pt x="1" y="12"/>
                  <a:pt x="1" y="12"/>
                </a:cubicBezTo>
                <a:close/>
              </a:path>
            </a:pathLst>
          </a:custGeom>
          <a:solidFill>
            <a:srgbClr val="FF726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2" name="ïśľíḍe"/>
          <p:cNvSpPr/>
          <p:nvPr/>
        </p:nvSpPr>
        <p:spPr bwMode="auto">
          <a:xfrm>
            <a:off x="2065346" y="2722573"/>
            <a:ext cx="1121190" cy="662461"/>
          </a:xfrm>
          <a:custGeom>
            <a:avLst/>
            <a:gdLst>
              <a:gd name="T0" fmla="*/ 0 w 1706"/>
              <a:gd name="T1" fmla="*/ 3 h 1008"/>
              <a:gd name="T2" fmla="*/ 132 w 1706"/>
              <a:gd name="T3" fmla="*/ 1008 h 1008"/>
              <a:gd name="T4" fmla="*/ 1706 w 1706"/>
              <a:gd name="T5" fmla="*/ 803 h 1008"/>
              <a:gd name="T6" fmla="*/ 1704 w 1706"/>
              <a:gd name="T7" fmla="*/ 780 h 1008"/>
              <a:gd name="T8" fmla="*/ 150 w 1706"/>
              <a:gd name="T9" fmla="*/ 982 h 1008"/>
              <a:gd name="T10" fmla="*/ 22 w 1706"/>
              <a:gd name="T11" fmla="*/ 0 h 1008"/>
              <a:gd name="T12" fmla="*/ 0 w 1706"/>
              <a:gd name="T13" fmla="*/ 3 h 1008"/>
              <a:gd name="T14" fmla="*/ 0 w 1706"/>
              <a:gd name="T15" fmla="*/ 3 h 10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6" h="1008">
                <a:moveTo>
                  <a:pt x="0" y="3"/>
                </a:moveTo>
                <a:lnTo>
                  <a:pt x="132" y="1008"/>
                </a:lnTo>
                <a:lnTo>
                  <a:pt x="1706" y="803"/>
                </a:lnTo>
                <a:lnTo>
                  <a:pt x="1704" y="780"/>
                </a:lnTo>
                <a:lnTo>
                  <a:pt x="150" y="982"/>
                </a:lnTo>
                <a:lnTo>
                  <a:pt x="22" y="0"/>
                </a:lnTo>
                <a:lnTo>
                  <a:pt x="0" y="3"/>
                </a:lnTo>
                <a:lnTo>
                  <a:pt x="0" y="3"/>
                </a:ln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3" name="íšḷïḍê"/>
          <p:cNvSpPr/>
          <p:nvPr/>
        </p:nvSpPr>
        <p:spPr bwMode="auto">
          <a:xfrm>
            <a:off x="2051545" y="2683142"/>
            <a:ext cx="46662" cy="60463"/>
          </a:xfrm>
          <a:custGeom>
            <a:avLst/>
            <a:gdLst>
              <a:gd name="T0" fmla="*/ 24 w 71"/>
              <a:gd name="T1" fmla="*/ 0 h 92"/>
              <a:gd name="T2" fmla="*/ 0 w 71"/>
              <a:gd name="T3" fmla="*/ 92 h 92"/>
              <a:gd name="T4" fmla="*/ 33 w 71"/>
              <a:gd name="T5" fmla="*/ 67 h 92"/>
              <a:gd name="T6" fmla="*/ 71 w 71"/>
              <a:gd name="T7" fmla="*/ 82 h 92"/>
              <a:gd name="T8" fmla="*/ 24 w 71"/>
              <a:gd name="T9" fmla="*/ 0 h 92"/>
            </a:gdLst>
            <a:ahLst/>
            <a:cxnLst>
              <a:cxn ang="0">
                <a:pos x="T0" y="T1"/>
              </a:cxn>
              <a:cxn ang="0">
                <a:pos x="T2" y="T3"/>
              </a:cxn>
              <a:cxn ang="0">
                <a:pos x="T4" y="T5"/>
              </a:cxn>
              <a:cxn ang="0">
                <a:pos x="T6" y="T7"/>
              </a:cxn>
              <a:cxn ang="0">
                <a:pos x="T8" y="T9"/>
              </a:cxn>
            </a:cxnLst>
            <a:rect l="0" t="0" r="r" b="b"/>
            <a:pathLst>
              <a:path w="71" h="92">
                <a:moveTo>
                  <a:pt x="24" y="0"/>
                </a:moveTo>
                <a:lnTo>
                  <a:pt x="0" y="92"/>
                </a:lnTo>
                <a:lnTo>
                  <a:pt x="33" y="67"/>
                </a:lnTo>
                <a:lnTo>
                  <a:pt x="71" y="82"/>
                </a:lnTo>
                <a:lnTo>
                  <a:pt x="24" y="0"/>
                </a:ln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4" name="iṥ1íďè"/>
          <p:cNvSpPr/>
          <p:nvPr/>
        </p:nvSpPr>
        <p:spPr bwMode="auto">
          <a:xfrm>
            <a:off x="3166163" y="3221392"/>
            <a:ext cx="59806" cy="47319"/>
          </a:xfrm>
          <a:custGeom>
            <a:avLst/>
            <a:gdLst>
              <a:gd name="T0" fmla="*/ 91 w 91"/>
              <a:gd name="T1" fmla="*/ 25 h 72"/>
              <a:gd name="T2" fmla="*/ 9 w 91"/>
              <a:gd name="T3" fmla="*/ 72 h 72"/>
              <a:gd name="T4" fmla="*/ 26 w 91"/>
              <a:gd name="T5" fmla="*/ 34 h 72"/>
              <a:gd name="T6" fmla="*/ 0 w 91"/>
              <a:gd name="T7" fmla="*/ 0 h 72"/>
              <a:gd name="T8" fmla="*/ 91 w 91"/>
              <a:gd name="T9" fmla="*/ 25 h 72"/>
            </a:gdLst>
            <a:ahLst/>
            <a:cxnLst>
              <a:cxn ang="0">
                <a:pos x="T0" y="T1"/>
              </a:cxn>
              <a:cxn ang="0">
                <a:pos x="T2" y="T3"/>
              </a:cxn>
              <a:cxn ang="0">
                <a:pos x="T4" y="T5"/>
              </a:cxn>
              <a:cxn ang="0">
                <a:pos x="T6" y="T7"/>
              </a:cxn>
              <a:cxn ang="0">
                <a:pos x="T8" y="T9"/>
              </a:cxn>
            </a:cxnLst>
            <a:rect l="0" t="0" r="r" b="b"/>
            <a:pathLst>
              <a:path w="91" h="72">
                <a:moveTo>
                  <a:pt x="91" y="25"/>
                </a:moveTo>
                <a:lnTo>
                  <a:pt x="9" y="72"/>
                </a:lnTo>
                <a:lnTo>
                  <a:pt x="26" y="34"/>
                </a:lnTo>
                <a:lnTo>
                  <a:pt x="0" y="0"/>
                </a:lnTo>
                <a:lnTo>
                  <a:pt x="91" y="25"/>
                </a:ln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5" name="iṧļîḍê"/>
          <p:cNvSpPr/>
          <p:nvPr/>
        </p:nvSpPr>
        <p:spPr bwMode="auto">
          <a:xfrm>
            <a:off x="2217161" y="3033431"/>
            <a:ext cx="32860" cy="32203"/>
          </a:xfrm>
          <a:custGeom>
            <a:avLst/>
            <a:gdLst>
              <a:gd name="T0" fmla="*/ 1 w 35"/>
              <a:gd name="T1" fmla="*/ 20 h 35"/>
              <a:gd name="T2" fmla="*/ 15 w 35"/>
              <a:gd name="T3" fmla="*/ 2 h 35"/>
              <a:gd name="T4" fmla="*/ 34 w 35"/>
              <a:gd name="T5" fmla="*/ 16 h 35"/>
              <a:gd name="T6" fmla="*/ 20 w 35"/>
              <a:gd name="T7" fmla="*/ 34 h 35"/>
              <a:gd name="T8" fmla="*/ 1 w 35"/>
              <a:gd name="T9" fmla="*/ 20 h 35"/>
            </a:gdLst>
            <a:ahLst/>
            <a:cxnLst>
              <a:cxn ang="0">
                <a:pos x="T0" y="T1"/>
              </a:cxn>
              <a:cxn ang="0">
                <a:pos x="T2" y="T3"/>
              </a:cxn>
              <a:cxn ang="0">
                <a:pos x="T4" y="T5"/>
              </a:cxn>
              <a:cxn ang="0">
                <a:pos x="T6" y="T7"/>
              </a:cxn>
              <a:cxn ang="0">
                <a:pos x="T8" y="T9"/>
              </a:cxn>
            </a:cxnLst>
            <a:rect l="0" t="0" r="r" b="b"/>
            <a:pathLst>
              <a:path w="35" h="35">
                <a:moveTo>
                  <a:pt x="1" y="20"/>
                </a:moveTo>
                <a:cubicBezTo>
                  <a:pt x="0" y="11"/>
                  <a:pt x="6" y="3"/>
                  <a:pt x="15" y="2"/>
                </a:cubicBezTo>
                <a:cubicBezTo>
                  <a:pt x="24" y="0"/>
                  <a:pt x="32" y="7"/>
                  <a:pt x="34" y="16"/>
                </a:cubicBezTo>
                <a:cubicBezTo>
                  <a:pt x="35" y="25"/>
                  <a:pt x="29" y="33"/>
                  <a:pt x="20" y="34"/>
                </a:cubicBezTo>
                <a:cubicBezTo>
                  <a:pt x="11" y="35"/>
                  <a:pt x="2" y="29"/>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6" name="îṥlïḓé"/>
          <p:cNvSpPr/>
          <p:nvPr/>
        </p:nvSpPr>
        <p:spPr bwMode="auto">
          <a:xfrm>
            <a:off x="2213874" y="3030145"/>
            <a:ext cx="39432" cy="39432"/>
          </a:xfrm>
          <a:custGeom>
            <a:avLst/>
            <a:gdLst>
              <a:gd name="T0" fmla="*/ 5 w 42"/>
              <a:gd name="T1" fmla="*/ 23 h 42"/>
              <a:gd name="T2" fmla="*/ 10 w 42"/>
              <a:gd name="T3" fmla="*/ 22 h 42"/>
              <a:gd name="T4" fmla="*/ 10 w 42"/>
              <a:gd name="T5" fmla="*/ 21 h 42"/>
              <a:gd name="T6" fmla="*/ 20 w 42"/>
              <a:gd name="T7" fmla="*/ 9 h 42"/>
              <a:gd name="T8" fmla="*/ 21 w 42"/>
              <a:gd name="T9" fmla="*/ 9 h 42"/>
              <a:gd name="T10" fmla="*/ 33 w 42"/>
              <a:gd name="T11" fmla="*/ 19 h 42"/>
              <a:gd name="T12" fmla="*/ 33 w 42"/>
              <a:gd name="T13" fmla="*/ 21 h 42"/>
              <a:gd name="T14" fmla="*/ 23 w 42"/>
              <a:gd name="T15" fmla="*/ 32 h 42"/>
              <a:gd name="T16" fmla="*/ 21 w 42"/>
              <a:gd name="T17" fmla="*/ 32 h 42"/>
              <a:gd name="T18" fmla="*/ 10 w 42"/>
              <a:gd name="T19" fmla="*/ 22 h 42"/>
              <a:gd name="T20" fmla="*/ 5 w 42"/>
              <a:gd name="T21" fmla="*/ 23 h 42"/>
              <a:gd name="T22" fmla="*/ 1 w 42"/>
              <a:gd name="T23" fmla="*/ 23 h 42"/>
              <a:gd name="T24" fmla="*/ 21 w 42"/>
              <a:gd name="T25" fmla="*/ 42 h 42"/>
              <a:gd name="T26" fmla="*/ 24 w 42"/>
              <a:gd name="T27" fmla="*/ 42 h 42"/>
              <a:gd name="T28" fmla="*/ 42 w 42"/>
              <a:gd name="T29" fmla="*/ 21 h 42"/>
              <a:gd name="T30" fmla="*/ 42 w 42"/>
              <a:gd name="T31" fmla="*/ 18 h 42"/>
              <a:gd name="T32" fmla="*/ 21 w 42"/>
              <a:gd name="T33" fmla="*/ 0 h 42"/>
              <a:gd name="T34" fmla="*/ 19 w 42"/>
              <a:gd name="T35" fmla="*/ 0 h 42"/>
              <a:gd name="T36" fmla="*/ 0 w 42"/>
              <a:gd name="T37" fmla="*/ 21 h 42"/>
              <a:gd name="T38" fmla="*/ 1 w 42"/>
              <a:gd name="T39" fmla="*/ 23 h 42"/>
              <a:gd name="T40" fmla="*/ 5 w 42"/>
              <a:gd name="T4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5" y="23"/>
                </a:moveTo>
                <a:cubicBezTo>
                  <a:pt x="10" y="22"/>
                  <a:pt x="10" y="22"/>
                  <a:pt x="10" y="22"/>
                </a:cubicBezTo>
                <a:cubicBezTo>
                  <a:pt x="10" y="22"/>
                  <a:pt x="10" y="21"/>
                  <a:pt x="10" y="21"/>
                </a:cubicBezTo>
                <a:cubicBezTo>
                  <a:pt x="10" y="15"/>
                  <a:pt x="14" y="10"/>
                  <a:pt x="20" y="9"/>
                </a:cubicBezTo>
                <a:cubicBezTo>
                  <a:pt x="20" y="9"/>
                  <a:pt x="21" y="9"/>
                  <a:pt x="21" y="9"/>
                </a:cubicBezTo>
                <a:cubicBezTo>
                  <a:pt x="27" y="9"/>
                  <a:pt x="32" y="13"/>
                  <a:pt x="33" y="19"/>
                </a:cubicBezTo>
                <a:cubicBezTo>
                  <a:pt x="33" y="20"/>
                  <a:pt x="33" y="20"/>
                  <a:pt x="33" y="21"/>
                </a:cubicBezTo>
                <a:cubicBezTo>
                  <a:pt x="33" y="27"/>
                  <a:pt x="29" y="32"/>
                  <a:pt x="23" y="32"/>
                </a:cubicBezTo>
                <a:cubicBezTo>
                  <a:pt x="22" y="32"/>
                  <a:pt x="22" y="32"/>
                  <a:pt x="21" y="32"/>
                </a:cubicBezTo>
                <a:cubicBezTo>
                  <a:pt x="16" y="32"/>
                  <a:pt x="11" y="28"/>
                  <a:pt x="10" y="22"/>
                </a:cubicBezTo>
                <a:cubicBezTo>
                  <a:pt x="5" y="23"/>
                  <a:pt x="5" y="23"/>
                  <a:pt x="5" y="23"/>
                </a:cubicBezTo>
                <a:cubicBezTo>
                  <a:pt x="1" y="23"/>
                  <a:pt x="1" y="23"/>
                  <a:pt x="1" y="23"/>
                </a:cubicBezTo>
                <a:cubicBezTo>
                  <a:pt x="2" y="34"/>
                  <a:pt x="11" y="42"/>
                  <a:pt x="21" y="42"/>
                </a:cubicBezTo>
                <a:cubicBezTo>
                  <a:pt x="22" y="42"/>
                  <a:pt x="23" y="42"/>
                  <a:pt x="24" y="42"/>
                </a:cubicBezTo>
                <a:cubicBezTo>
                  <a:pt x="35" y="40"/>
                  <a:pt x="42" y="31"/>
                  <a:pt x="42" y="21"/>
                </a:cubicBezTo>
                <a:cubicBezTo>
                  <a:pt x="42" y="20"/>
                  <a:pt x="42" y="19"/>
                  <a:pt x="42" y="18"/>
                </a:cubicBezTo>
                <a:cubicBezTo>
                  <a:pt x="41" y="7"/>
                  <a:pt x="32" y="0"/>
                  <a:pt x="21" y="0"/>
                </a:cubicBezTo>
                <a:cubicBezTo>
                  <a:pt x="21" y="0"/>
                  <a:pt x="20" y="0"/>
                  <a:pt x="19" y="0"/>
                </a:cubicBezTo>
                <a:cubicBezTo>
                  <a:pt x="8" y="1"/>
                  <a:pt x="0" y="10"/>
                  <a:pt x="0" y="21"/>
                </a:cubicBezTo>
                <a:cubicBezTo>
                  <a:pt x="0" y="22"/>
                  <a:pt x="0" y="23"/>
                  <a:pt x="1" y="23"/>
                </a:cubicBezTo>
                <a:lnTo>
                  <a:pt x="5" y="23"/>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7" name="íṥḷîḓê"/>
          <p:cNvSpPr/>
          <p:nvPr/>
        </p:nvSpPr>
        <p:spPr bwMode="auto">
          <a:xfrm>
            <a:off x="2097550" y="3018315"/>
            <a:ext cx="32860" cy="31546"/>
          </a:xfrm>
          <a:custGeom>
            <a:avLst/>
            <a:gdLst>
              <a:gd name="T0" fmla="*/ 1 w 35"/>
              <a:gd name="T1" fmla="*/ 19 h 34"/>
              <a:gd name="T2" fmla="*/ 15 w 35"/>
              <a:gd name="T3" fmla="*/ 1 h 34"/>
              <a:gd name="T4" fmla="*/ 34 w 35"/>
              <a:gd name="T5" fmla="*/ 15 h 34"/>
              <a:gd name="T6" fmla="*/ 20 w 35"/>
              <a:gd name="T7" fmla="*/ 33 h 34"/>
              <a:gd name="T8" fmla="*/ 1 w 35"/>
              <a:gd name="T9" fmla="*/ 19 h 34"/>
            </a:gdLst>
            <a:ahLst/>
            <a:cxnLst>
              <a:cxn ang="0">
                <a:pos x="T0" y="T1"/>
              </a:cxn>
              <a:cxn ang="0">
                <a:pos x="T2" y="T3"/>
              </a:cxn>
              <a:cxn ang="0">
                <a:pos x="T4" y="T5"/>
              </a:cxn>
              <a:cxn ang="0">
                <a:pos x="T6" y="T7"/>
              </a:cxn>
              <a:cxn ang="0">
                <a:pos x="T8" y="T9"/>
              </a:cxn>
            </a:cxnLst>
            <a:rect l="0" t="0" r="r" b="b"/>
            <a:pathLst>
              <a:path w="35" h="34">
                <a:moveTo>
                  <a:pt x="1" y="19"/>
                </a:moveTo>
                <a:cubicBezTo>
                  <a:pt x="0" y="10"/>
                  <a:pt x="6" y="2"/>
                  <a:pt x="15" y="1"/>
                </a:cubicBezTo>
                <a:cubicBezTo>
                  <a:pt x="24" y="0"/>
                  <a:pt x="33" y="6"/>
                  <a:pt x="34" y="15"/>
                </a:cubicBezTo>
                <a:cubicBezTo>
                  <a:pt x="35" y="24"/>
                  <a:pt x="29" y="32"/>
                  <a:pt x="20" y="33"/>
                </a:cubicBezTo>
                <a:cubicBezTo>
                  <a:pt x="11" y="34"/>
                  <a:pt x="2" y="28"/>
                  <a:pt x="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8" name="ísḷïḓé"/>
          <p:cNvSpPr/>
          <p:nvPr/>
        </p:nvSpPr>
        <p:spPr bwMode="auto">
          <a:xfrm>
            <a:off x="2094921" y="3014372"/>
            <a:ext cx="39432" cy="39432"/>
          </a:xfrm>
          <a:custGeom>
            <a:avLst/>
            <a:gdLst>
              <a:gd name="T0" fmla="*/ 4 w 42"/>
              <a:gd name="T1" fmla="*/ 23 h 42"/>
              <a:gd name="T2" fmla="*/ 9 w 42"/>
              <a:gd name="T3" fmla="*/ 22 h 42"/>
              <a:gd name="T4" fmla="*/ 9 w 42"/>
              <a:gd name="T5" fmla="*/ 21 h 42"/>
              <a:gd name="T6" fmla="*/ 19 w 42"/>
              <a:gd name="T7" fmla="*/ 9 h 42"/>
              <a:gd name="T8" fmla="*/ 21 w 42"/>
              <a:gd name="T9" fmla="*/ 9 h 42"/>
              <a:gd name="T10" fmla="*/ 32 w 42"/>
              <a:gd name="T11" fmla="*/ 19 h 42"/>
              <a:gd name="T12" fmla="*/ 32 w 42"/>
              <a:gd name="T13" fmla="*/ 21 h 42"/>
              <a:gd name="T14" fmla="*/ 22 w 42"/>
              <a:gd name="T15" fmla="*/ 33 h 42"/>
              <a:gd name="T16" fmla="*/ 21 w 42"/>
              <a:gd name="T17" fmla="*/ 33 h 42"/>
              <a:gd name="T18" fmla="*/ 9 w 42"/>
              <a:gd name="T19" fmla="*/ 22 h 42"/>
              <a:gd name="T20" fmla="*/ 4 w 42"/>
              <a:gd name="T21" fmla="*/ 23 h 42"/>
              <a:gd name="T22" fmla="*/ 0 w 42"/>
              <a:gd name="T23" fmla="*/ 24 h 42"/>
              <a:gd name="T24" fmla="*/ 21 w 42"/>
              <a:gd name="T25" fmla="*/ 42 h 42"/>
              <a:gd name="T26" fmla="*/ 23 w 42"/>
              <a:gd name="T27" fmla="*/ 42 h 42"/>
              <a:gd name="T28" fmla="*/ 42 w 42"/>
              <a:gd name="T29" fmla="*/ 21 h 42"/>
              <a:gd name="T30" fmla="*/ 41 w 42"/>
              <a:gd name="T31" fmla="*/ 18 h 42"/>
              <a:gd name="T32" fmla="*/ 21 w 42"/>
              <a:gd name="T33" fmla="*/ 0 h 42"/>
              <a:gd name="T34" fmla="*/ 18 w 42"/>
              <a:gd name="T35" fmla="*/ 0 h 42"/>
              <a:gd name="T36" fmla="*/ 0 w 42"/>
              <a:gd name="T37" fmla="*/ 21 h 42"/>
              <a:gd name="T38" fmla="*/ 0 w 42"/>
              <a:gd name="T39" fmla="*/ 24 h 42"/>
              <a:gd name="T40" fmla="*/ 4 w 42"/>
              <a:gd name="T4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4" y="23"/>
                </a:moveTo>
                <a:cubicBezTo>
                  <a:pt x="9" y="22"/>
                  <a:pt x="9" y="22"/>
                  <a:pt x="9" y="22"/>
                </a:cubicBezTo>
                <a:cubicBezTo>
                  <a:pt x="9" y="22"/>
                  <a:pt x="9" y="21"/>
                  <a:pt x="9" y="21"/>
                </a:cubicBezTo>
                <a:cubicBezTo>
                  <a:pt x="9" y="15"/>
                  <a:pt x="13" y="10"/>
                  <a:pt x="19" y="9"/>
                </a:cubicBezTo>
                <a:cubicBezTo>
                  <a:pt x="20" y="9"/>
                  <a:pt x="20" y="9"/>
                  <a:pt x="21" y="9"/>
                </a:cubicBezTo>
                <a:cubicBezTo>
                  <a:pt x="26" y="9"/>
                  <a:pt x="31" y="14"/>
                  <a:pt x="32" y="19"/>
                </a:cubicBezTo>
                <a:cubicBezTo>
                  <a:pt x="32" y="20"/>
                  <a:pt x="32" y="20"/>
                  <a:pt x="32" y="21"/>
                </a:cubicBezTo>
                <a:cubicBezTo>
                  <a:pt x="32" y="27"/>
                  <a:pt x="28" y="32"/>
                  <a:pt x="22" y="33"/>
                </a:cubicBezTo>
                <a:cubicBezTo>
                  <a:pt x="22" y="33"/>
                  <a:pt x="21" y="33"/>
                  <a:pt x="21" y="33"/>
                </a:cubicBezTo>
                <a:cubicBezTo>
                  <a:pt x="15" y="33"/>
                  <a:pt x="10" y="28"/>
                  <a:pt x="9" y="22"/>
                </a:cubicBezTo>
                <a:cubicBezTo>
                  <a:pt x="4" y="23"/>
                  <a:pt x="4" y="23"/>
                  <a:pt x="4" y="23"/>
                </a:cubicBezTo>
                <a:cubicBezTo>
                  <a:pt x="0" y="24"/>
                  <a:pt x="0" y="24"/>
                  <a:pt x="0" y="24"/>
                </a:cubicBezTo>
                <a:cubicBezTo>
                  <a:pt x="1" y="34"/>
                  <a:pt x="10" y="42"/>
                  <a:pt x="21" y="42"/>
                </a:cubicBezTo>
                <a:cubicBezTo>
                  <a:pt x="21" y="42"/>
                  <a:pt x="22" y="42"/>
                  <a:pt x="23" y="42"/>
                </a:cubicBezTo>
                <a:cubicBezTo>
                  <a:pt x="34" y="40"/>
                  <a:pt x="42" y="31"/>
                  <a:pt x="42" y="21"/>
                </a:cubicBezTo>
                <a:cubicBezTo>
                  <a:pt x="42" y="20"/>
                  <a:pt x="42" y="19"/>
                  <a:pt x="41" y="18"/>
                </a:cubicBezTo>
                <a:cubicBezTo>
                  <a:pt x="40" y="8"/>
                  <a:pt x="31" y="0"/>
                  <a:pt x="21" y="0"/>
                </a:cubicBezTo>
                <a:cubicBezTo>
                  <a:pt x="20" y="0"/>
                  <a:pt x="19" y="0"/>
                  <a:pt x="18" y="0"/>
                </a:cubicBezTo>
                <a:cubicBezTo>
                  <a:pt x="7" y="1"/>
                  <a:pt x="0" y="10"/>
                  <a:pt x="0" y="21"/>
                </a:cubicBezTo>
                <a:cubicBezTo>
                  <a:pt x="0" y="22"/>
                  <a:pt x="0" y="23"/>
                  <a:pt x="0" y="24"/>
                </a:cubicBezTo>
                <a:lnTo>
                  <a:pt x="4" y="23"/>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79" name="ïşlîďe"/>
          <p:cNvSpPr/>
          <p:nvPr/>
        </p:nvSpPr>
        <p:spPr bwMode="auto">
          <a:xfrm>
            <a:off x="2696262" y="2978883"/>
            <a:ext cx="32860" cy="32860"/>
          </a:xfrm>
          <a:custGeom>
            <a:avLst/>
            <a:gdLst>
              <a:gd name="T0" fmla="*/ 1 w 35"/>
              <a:gd name="T1" fmla="*/ 20 h 35"/>
              <a:gd name="T2" fmla="*/ 15 w 35"/>
              <a:gd name="T3" fmla="*/ 1 h 35"/>
              <a:gd name="T4" fmla="*/ 34 w 35"/>
              <a:gd name="T5" fmla="*/ 15 h 35"/>
              <a:gd name="T6" fmla="*/ 19 w 35"/>
              <a:gd name="T7" fmla="*/ 34 h 35"/>
              <a:gd name="T8" fmla="*/ 1 w 35"/>
              <a:gd name="T9" fmla="*/ 20 h 35"/>
            </a:gdLst>
            <a:ahLst/>
            <a:cxnLst>
              <a:cxn ang="0">
                <a:pos x="T0" y="T1"/>
              </a:cxn>
              <a:cxn ang="0">
                <a:pos x="T2" y="T3"/>
              </a:cxn>
              <a:cxn ang="0">
                <a:pos x="T4" y="T5"/>
              </a:cxn>
              <a:cxn ang="0">
                <a:pos x="T6" y="T7"/>
              </a:cxn>
              <a:cxn ang="0">
                <a:pos x="T8" y="T9"/>
              </a:cxn>
            </a:cxnLst>
            <a:rect l="0" t="0" r="r" b="b"/>
            <a:pathLst>
              <a:path w="35" h="35">
                <a:moveTo>
                  <a:pt x="1" y="20"/>
                </a:moveTo>
                <a:cubicBezTo>
                  <a:pt x="0" y="11"/>
                  <a:pt x="6" y="2"/>
                  <a:pt x="15" y="1"/>
                </a:cubicBezTo>
                <a:cubicBezTo>
                  <a:pt x="24" y="0"/>
                  <a:pt x="32" y="6"/>
                  <a:pt x="34" y="15"/>
                </a:cubicBezTo>
                <a:cubicBezTo>
                  <a:pt x="35" y="24"/>
                  <a:pt x="28" y="33"/>
                  <a:pt x="19" y="34"/>
                </a:cubicBezTo>
                <a:cubicBezTo>
                  <a:pt x="10" y="35"/>
                  <a:pt x="2" y="29"/>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0" name="iṩľîďe"/>
          <p:cNvSpPr/>
          <p:nvPr/>
        </p:nvSpPr>
        <p:spPr bwMode="auto">
          <a:xfrm>
            <a:off x="2692976" y="2974940"/>
            <a:ext cx="39432" cy="40090"/>
          </a:xfrm>
          <a:custGeom>
            <a:avLst/>
            <a:gdLst>
              <a:gd name="T0" fmla="*/ 5 w 42"/>
              <a:gd name="T1" fmla="*/ 24 h 43"/>
              <a:gd name="T2" fmla="*/ 10 w 42"/>
              <a:gd name="T3" fmla="*/ 23 h 43"/>
              <a:gd name="T4" fmla="*/ 10 w 42"/>
              <a:gd name="T5" fmla="*/ 21 h 43"/>
              <a:gd name="T6" fmla="*/ 20 w 42"/>
              <a:gd name="T7" fmla="*/ 10 h 43"/>
              <a:gd name="T8" fmla="*/ 21 w 42"/>
              <a:gd name="T9" fmla="*/ 10 h 43"/>
              <a:gd name="T10" fmla="*/ 33 w 42"/>
              <a:gd name="T11" fmla="*/ 20 h 43"/>
              <a:gd name="T12" fmla="*/ 33 w 42"/>
              <a:gd name="T13" fmla="*/ 22 h 43"/>
              <a:gd name="T14" fmla="*/ 23 w 42"/>
              <a:gd name="T15" fmla="*/ 33 h 43"/>
              <a:gd name="T16" fmla="*/ 21 w 42"/>
              <a:gd name="T17" fmla="*/ 33 h 43"/>
              <a:gd name="T18" fmla="*/ 10 w 42"/>
              <a:gd name="T19" fmla="*/ 23 h 43"/>
              <a:gd name="T20" fmla="*/ 5 w 42"/>
              <a:gd name="T21" fmla="*/ 24 h 43"/>
              <a:gd name="T22" fmla="*/ 0 w 42"/>
              <a:gd name="T23" fmla="*/ 24 h 43"/>
              <a:gd name="T24" fmla="*/ 21 w 42"/>
              <a:gd name="T25" fmla="*/ 43 h 43"/>
              <a:gd name="T26" fmla="*/ 24 w 42"/>
              <a:gd name="T27" fmla="*/ 42 h 43"/>
              <a:gd name="T28" fmla="*/ 42 w 42"/>
              <a:gd name="T29" fmla="*/ 22 h 43"/>
              <a:gd name="T30" fmla="*/ 42 w 42"/>
              <a:gd name="T31" fmla="*/ 19 h 43"/>
              <a:gd name="T32" fmla="*/ 21 w 42"/>
              <a:gd name="T33" fmla="*/ 0 h 43"/>
              <a:gd name="T34" fmla="*/ 19 w 42"/>
              <a:gd name="T35" fmla="*/ 1 h 43"/>
              <a:gd name="T36" fmla="*/ 0 w 42"/>
              <a:gd name="T37" fmla="*/ 21 h 43"/>
              <a:gd name="T38" fmla="*/ 0 w 42"/>
              <a:gd name="T39" fmla="*/ 24 h 43"/>
              <a:gd name="T40" fmla="*/ 5 w 42"/>
              <a:gd name="T41"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3">
                <a:moveTo>
                  <a:pt x="5" y="24"/>
                </a:moveTo>
                <a:cubicBezTo>
                  <a:pt x="10" y="23"/>
                  <a:pt x="10" y="23"/>
                  <a:pt x="10" y="23"/>
                </a:cubicBezTo>
                <a:cubicBezTo>
                  <a:pt x="10" y="23"/>
                  <a:pt x="10" y="22"/>
                  <a:pt x="10" y="21"/>
                </a:cubicBezTo>
                <a:cubicBezTo>
                  <a:pt x="10" y="16"/>
                  <a:pt x="14" y="11"/>
                  <a:pt x="20" y="10"/>
                </a:cubicBezTo>
                <a:cubicBezTo>
                  <a:pt x="20" y="10"/>
                  <a:pt x="21" y="10"/>
                  <a:pt x="21" y="10"/>
                </a:cubicBezTo>
                <a:cubicBezTo>
                  <a:pt x="27" y="10"/>
                  <a:pt x="32" y="14"/>
                  <a:pt x="33" y="20"/>
                </a:cubicBezTo>
                <a:cubicBezTo>
                  <a:pt x="33" y="21"/>
                  <a:pt x="33" y="21"/>
                  <a:pt x="33" y="22"/>
                </a:cubicBezTo>
                <a:cubicBezTo>
                  <a:pt x="33" y="27"/>
                  <a:pt x="29" y="32"/>
                  <a:pt x="23" y="33"/>
                </a:cubicBezTo>
                <a:cubicBezTo>
                  <a:pt x="22" y="33"/>
                  <a:pt x="22" y="33"/>
                  <a:pt x="21" y="33"/>
                </a:cubicBezTo>
                <a:cubicBezTo>
                  <a:pt x="16" y="33"/>
                  <a:pt x="10" y="29"/>
                  <a:pt x="10" y="23"/>
                </a:cubicBezTo>
                <a:cubicBezTo>
                  <a:pt x="5" y="24"/>
                  <a:pt x="5" y="24"/>
                  <a:pt x="5" y="24"/>
                </a:cubicBezTo>
                <a:cubicBezTo>
                  <a:pt x="0" y="24"/>
                  <a:pt x="0" y="24"/>
                  <a:pt x="0" y="24"/>
                </a:cubicBezTo>
                <a:cubicBezTo>
                  <a:pt x="2" y="35"/>
                  <a:pt x="11" y="43"/>
                  <a:pt x="21" y="43"/>
                </a:cubicBezTo>
                <a:cubicBezTo>
                  <a:pt x="22" y="43"/>
                  <a:pt x="23" y="42"/>
                  <a:pt x="24" y="42"/>
                </a:cubicBezTo>
                <a:cubicBezTo>
                  <a:pt x="35" y="41"/>
                  <a:pt x="42" y="32"/>
                  <a:pt x="42" y="22"/>
                </a:cubicBezTo>
                <a:cubicBezTo>
                  <a:pt x="42" y="21"/>
                  <a:pt x="42" y="20"/>
                  <a:pt x="42" y="19"/>
                </a:cubicBezTo>
                <a:cubicBezTo>
                  <a:pt x="41" y="8"/>
                  <a:pt x="32" y="0"/>
                  <a:pt x="21" y="0"/>
                </a:cubicBezTo>
                <a:cubicBezTo>
                  <a:pt x="20" y="0"/>
                  <a:pt x="19" y="1"/>
                  <a:pt x="19" y="1"/>
                </a:cubicBezTo>
                <a:cubicBezTo>
                  <a:pt x="8" y="2"/>
                  <a:pt x="0" y="11"/>
                  <a:pt x="0" y="21"/>
                </a:cubicBezTo>
                <a:cubicBezTo>
                  <a:pt x="0" y="22"/>
                  <a:pt x="0" y="23"/>
                  <a:pt x="0" y="24"/>
                </a:cubicBezTo>
                <a:lnTo>
                  <a:pt x="5" y="24"/>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1" name="ï$ḻîḓê"/>
          <p:cNvSpPr/>
          <p:nvPr/>
        </p:nvSpPr>
        <p:spPr bwMode="auto">
          <a:xfrm>
            <a:off x="2533276" y="2751490"/>
            <a:ext cx="32860" cy="32860"/>
          </a:xfrm>
          <a:custGeom>
            <a:avLst/>
            <a:gdLst>
              <a:gd name="T0" fmla="*/ 1 w 35"/>
              <a:gd name="T1" fmla="*/ 19 h 35"/>
              <a:gd name="T2" fmla="*/ 15 w 35"/>
              <a:gd name="T3" fmla="*/ 1 h 35"/>
              <a:gd name="T4" fmla="*/ 34 w 35"/>
              <a:gd name="T5" fmla="*/ 15 h 35"/>
              <a:gd name="T6" fmla="*/ 20 w 35"/>
              <a:gd name="T7" fmla="*/ 34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0"/>
                  <a:pt x="6" y="2"/>
                  <a:pt x="15" y="1"/>
                </a:cubicBezTo>
                <a:cubicBezTo>
                  <a:pt x="24" y="0"/>
                  <a:pt x="33" y="6"/>
                  <a:pt x="34" y="15"/>
                </a:cubicBezTo>
                <a:cubicBezTo>
                  <a:pt x="35" y="24"/>
                  <a:pt x="29" y="32"/>
                  <a:pt x="20" y="34"/>
                </a:cubicBezTo>
                <a:cubicBezTo>
                  <a:pt x="11" y="35"/>
                  <a:pt x="2" y="28"/>
                  <a:pt x="1" y="19"/>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2" name="ïṥ1iḍê"/>
          <p:cNvSpPr/>
          <p:nvPr/>
        </p:nvSpPr>
        <p:spPr bwMode="auto">
          <a:xfrm>
            <a:off x="2869764" y="2935507"/>
            <a:ext cx="32860" cy="32860"/>
          </a:xfrm>
          <a:custGeom>
            <a:avLst/>
            <a:gdLst>
              <a:gd name="T0" fmla="*/ 1 w 35"/>
              <a:gd name="T1" fmla="*/ 19 h 35"/>
              <a:gd name="T2" fmla="*/ 15 w 35"/>
              <a:gd name="T3" fmla="*/ 1 h 35"/>
              <a:gd name="T4" fmla="*/ 34 w 35"/>
              <a:gd name="T5" fmla="*/ 15 h 35"/>
              <a:gd name="T6" fmla="*/ 20 w 35"/>
              <a:gd name="T7" fmla="*/ 34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1"/>
                  <a:pt x="6" y="2"/>
                  <a:pt x="15" y="1"/>
                </a:cubicBezTo>
                <a:cubicBezTo>
                  <a:pt x="24" y="0"/>
                  <a:pt x="32" y="6"/>
                  <a:pt x="34" y="15"/>
                </a:cubicBezTo>
                <a:cubicBezTo>
                  <a:pt x="35" y="24"/>
                  <a:pt x="29" y="32"/>
                  <a:pt x="20" y="34"/>
                </a:cubicBezTo>
                <a:cubicBezTo>
                  <a:pt x="11" y="35"/>
                  <a:pt x="2" y="28"/>
                  <a:pt x="1" y="19"/>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3" name="íśḷídé"/>
          <p:cNvSpPr/>
          <p:nvPr/>
        </p:nvSpPr>
        <p:spPr bwMode="auto">
          <a:xfrm>
            <a:off x="2260536" y="2878988"/>
            <a:ext cx="32203" cy="32203"/>
          </a:xfrm>
          <a:custGeom>
            <a:avLst/>
            <a:gdLst>
              <a:gd name="T0" fmla="*/ 1 w 34"/>
              <a:gd name="T1" fmla="*/ 20 h 35"/>
              <a:gd name="T2" fmla="*/ 15 w 34"/>
              <a:gd name="T3" fmla="*/ 1 h 35"/>
              <a:gd name="T4" fmla="*/ 33 w 34"/>
              <a:gd name="T5" fmla="*/ 16 h 35"/>
              <a:gd name="T6" fmla="*/ 19 w 34"/>
              <a:gd name="T7" fmla="*/ 34 h 35"/>
              <a:gd name="T8" fmla="*/ 1 w 34"/>
              <a:gd name="T9" fmla="*/ 20 h 35"/>
            </a:gdLst>
            <a:ahLst/>
            <a:cxnLst>
              <a:cxn ang="0">
                <a:pos x="T0" y="T1"/>
              </a:cxn>
              <a:cxn ang="0">
                <a:pos x="T2" y="T3"/>
              </a:cxn>
              <a:cxn ang="0">
                <a:pos x="T4" y="T5"/>
              </a:cxn>
              <a:cxn ang="0">
                <a:pos x="T6" y="T7"/>
              </a:cxn>
              <a:cxn ang="0">
                <a:pos x="T8" y="T9"/>
              </a:cxn>
            </a:cxnLst>
            <a:rect l="0" t="0" r="r" b="b"/>
            <a:pathLst>
              <a:path w="34" h="35">
                <a:moveTo>
                  <a:pt x="1" y="20"/>
                </a:moveTo>
                <a:cubicBezTo>
                  <a:pt x="0" y="11"/>
                  <a:pt x="6" y="3"/>
                  <a:pt x="15" y="1"/>
                </a:cubicBezTo>
                <a:cubicBezTo>
                  <a:pt x="24" y="0"/>
                  <a:pt x="32" y="7"/>
                  <a:pt x="33" y="16"/>
                </a:cubicBezTo>
                <a:cubicBezTo>
                  <a:pt x="34" y="24"/>
                  <a:pt x="28" y="33"/>
                  <a:pt x="19" y="34"/>
                </a:cubicBezTo>
                <a:cubicBezTo>
                  <a:pt x="10" y="35"/>
                  <a:pt x="2" y="29"/>
                  <a:pt x="1" y="20"/>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4" name="îs1iďè"/>
          <p:cNvSpPr/>
          <p:nvPr/>
        </p:nvSpPr>
        <p:spPr bwMode="auto">
          <a:xfrm>
            <a:off x="2259879" y="3345603"/>
            <a:ext cx="31546" cy="32860"/>
          </a:xfrm>
          <a:custGeom>
            <a:avLst/>
            <a:gdLst>
              <a:gd name="T0" fmla="*/ 1 w 34"/>
              <a:gd name="T1" fmla="*/ 19 h 35"/>
              <a:gd name="T2" fmla="*/ 15 w 34"/>
              <a:gd name="T3" fmla="*/ 1 h 35"/>
              <a:gd name="T4" fmla="*/ 33 w 34"/>
              <a:gd name="T5" fmla="*/ 15 h 35"/>
              <a:gd name="T6" fmla="*/ 19 w 34"/>
              <a:gd name="T7" fmla="*/ 34 h 35"/>
              <a:gd name="T8" fmla="*/ 1 w 34"/>
              <a:gd name="T9" fmla="*/ 19 h 35"/>
            </a:gdLst>
            <a:ahLst/>
            <a:cxnLst>
              <a:cxn ang="0">
                <a:pos x="T0" y="T1"/>
              </a:cxn>
              <a:cxn ang="0">
                <a:pos x="T2" y="T3"/>
              </a:cxn>
              <a:cxn ang="0">
                <a:pos x="T4" y="T5"/>
              </a:cxn>
              <a:cxn ang="0">
                <a:pos x="T6" y="T7"/>
              </a:cxn>
              <a:cxn ang="0">
                <a:pos x="T8" y="T9"/>
              </a:cxn>
            </a:cxnLst>
            <a:rect l="0" t="0" r="r" b="b"/>
            <a:pathLst>
              <a:path w="34" h="35">
                <a:moveTo>
                  <a:pt x="1" y="19"/>
                </a:moveTo>
                <a:cubicBezTo>
                  <a:pt x="0" y="10"/>
                  <a:pt x="6" y="2"/>
                  <a:pt x="15" y="1"/>
                </a:cubicBezTo>
                <a:cubicBezTo>
                  <a:pt x="24" y="0"/>
                  <a:pt x="32" y="6"/>
                  <a:pt x="33" y="15"/>
                </a:cubicBezTo>
                <a:cubicBezTo>
                  <a:pt x="34" y="24"/>
                  <a:pt x="28" y="32"/>
                  <a:pt x="19" y="34"/>
                </a:cubicBezTo>
                <a:cubicBezTo>
                  <a:pt x="10" y="35"/>
                  <a:pt x="2" y="28"/>
                  <a:pt x="1" y="19"/>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5" name="ï$ḷiḓè"/>
          <p:cNvSpPr/>
          <p:nvPr/>
        </p:nvSpPr>
        <p:spPr bwMode="auto">
          <a:xfrm>
            <a:off x="2737009" y="3283169"/>
            <a:ext cx="32860" cy="32860"/>
          </a:xfrm>
          <a:custGeom>
            <a:avLst/>
            <a:gdLst>
              <a:gd name="T0" fmla="*/ 2 w 35"/>
              <a:gd name="T1" fmla="*/ 20 h 35"/>
              <a:gd name="T2" fmla="*/ 16 w 35"/>
              <a:gd name="T3" fmla="*/ 2 h 35"/>
              <a:gd name="T4" fmla="*/ 34 w 35"/>
              <a:gd name="T5" fmla="*/ 16 h 35"/>
              <a:gd name="T6" fmla="*/ 20 w 35"/>
              <a:gd name="T7" fmla="*/ 34 h 35"/>
              <a:gd name="T8" fmla="*/ 2 w 35"/>
              <a:gd name="T9" fmla="*/ 20 h 35"/>
            </a:gdLst>
            <a:ahLst/>
            <a:cxnLst>
              <a:cxn ang="0">
                <a:pos x="T0" y="T1"/>
              </a:cxn>
              <a:cxn ang="0">
                <a:pos x="T2" y="T3"/>
              </a:cxn>
              <a:cxn ang="0">
                <a:pos x="T4" y="T5"/>
              </a:cxn>
              <a:cxn ang="0">
                <a:pos x="T6" y="T7"/>
              </a:cxn>
              <a:cxn ang="0">
                <a:pos x="T8" y="T9"/>
              </a:cxn>
            </a:cxnLst>
            <a:rect l="0" t="0" r="r" b="b"/>
            <a:pathLst>
              <a:path w="35" h="35">
                <a:moveTo>
                  <a:pt x="2" y="20"/>
                </a:moveTo>
                <a:cubicBezTo>
                  <a:pt x="0" y="11"/>
                  <a:pt x="7" y="3"/>
                  <a:pt x="16" y="2"/>
                </a:cubicBezTo>
                <a:cubicBezTo>
                  <a:pt x="25" y="0"/>
                  <a:pt x="33" y="7"/>
                  <a:pt x="34" y="16"/>
                </a:cubicBezTo>
                <a:cubicBezTo>
                  <a:pt x="35" y="25"/>
                  <a:pt x="29" y="33"/>
                  <a:pt x="20" y="34"/>
                </a:cubicBezTo>
                <a:cubicBezTo>
                  <a:pt x="11" y="35"/>
                  <a:pt x="3" y="29"/>
                  <a:pt x="2" y="20"/>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6" name="íṧļîďé"/>
          <p:cNvSpPr/>
          <p:nvPr/>
        </p:nvSpPr>
        <p:spPr bwMode="auto">
          <a:xfrm>
            <a:off x="2913139" y="3260824"/>
            <a:ext cx="32860" cy="32860"/>
          </a:xfrm>
          <a:custGeom>
            <a:avLst/>
            <a:gdLst>
              <a:gd name="T0" fmla="*/ 1 w 35"/>
              <a:gd name="T1" fmla="*/ 19 h 35"/>
              <a:gd name="T2" fmla="*/ 15 w 35"/>
              <a:gd name="T3" fmla="*/ 1 h 35"/>
              <a:gd name="T4" fmla="*/ 33 w 35"/>
              <a:gd name="T5" fmla="*/ 15 h 35"/>
              <a:gd name="T6" fmla="*/ 19 w 35"/>
              <a:gd name="T7" fmla="*/ 34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1"/>
                  <a:pt x="6" y="2"/>
                  <a:pt x="15" y="1"/>
                </a:cubicBezTo>
                <a:cubicBezTo>
                  <a:pt x="24" y="0"/>
                  <a:pt x="32" y="6"/>
                  <a:pt x="33" y="15"/>
                </a:cubicBezTo>
                <a:cubicBezTo>
                  <a:pt x="35" y="24"/>
                  <a:pt x="28" y="32"/>
                  <a:pt x="19" y="34"/>
                </a:cubicBezTo>
                <a:cubicBezTo>
                  <a:pt x="10" y="35"/>
                  <a:pt x="2" y="28"/>
                  <a:pt x="1" y="19"/>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7" name="ïşľïde"/>
          <p:cNvSpPr/>
          <p:nvPr/>
        </p:nvSpPr>
        <p:spPr bwMode="auto">
          <a:xfrm>
            <a:off x="2605568" y="3300913"/>
            <a:ext cx="32860" cy="32860"/>
          </a:xfrm>
          <a:custGeom>
            <a:avLst/>
            <a:gdLst>
              <a:gd name="T0" fmla="*/ 1 w 35"/>
              <a:gd name="T1" fmla="*/ 19 h 35"/>
              <a:gd name="T2" fmla="*/ 15 w 35"/>
              <a:gd name="T3" fmla="*/ 1 h 35"/>
              <a:gd name="T4" fmla="*/ 33 w 35"/>
              <a:gd name="T5" fmla="*/ 15 h 35"/>
              <a:gd name="T6" fmla="*/ 19 w 35"/>
              <a:gd name="T7" fmla="*/ 33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0"/>
                  <a:pt x="6" y="2"/>
                  <a:pt x="15" y="1"/>
                </a:cubicBezTo>
                <a:cubicBezTo>
                  <a:pt x="24" y="0"/>
                  <a:pt x="32" y="6"/>
                  <a:pt x="33" y="15"/>
                </a:cubicBezTo>
                <a:cubicBezTo>
                  <a:pt x="35" y="24"/>
                  <a:pt x="28" y="32"/>
                  <a:pt x="19" y="33"/>
                </a:cubicBezTo>
                <a:cubicBezTo>
                  <a:pt x="10" y="35"/>
                  <a:pt x="2" y="28"/>
                  <a:pt x="1" y="19"/>
                </a:cubicBezTo>
                <a:close/>
              </a:path>
            </a:pathLst>
          </a:custGeom>
          <a:solidFill>
            <a:srgbClr val="3F475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8" name="íṧļíḋé"/>
          <p:cNvSpPr/>
          <p:nvPr/>
        </p:nvSpPr>
        <p:spPr bwMode="auto">
          <a:xfrm>
            <a:off x="2117266" y="3159614"/>
            <a:ext cx="32860" cy="32860"/>
          </a:xfrm>
          <a:custGeom>
            <a:avLst/>
            <a:gdLst>
              <a:gd name="T0" fmla="*/ 1 w 35"/>
              <a:gd name="T1" fmla="*/ 19 h 35"/>
              <a:gd name="T2" fmla="*/ 15 w 35"/>
              <a:gd name="T3" fmla="*/ 1 h 35"/>
              <a:gd name="T4" fmla="*/ 34 w 35"/>
              <a:gd name="T5" fmla="*/ 15 h 35"/>
              <a:gd name="T6" fmla="*/ 19 w 35"/>
              <a:gd name="T7" fmla="*/ 33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0" y="10"/>
                  <a:pt x="6" y="2"/>
                  <a:pt x="15" y="1"/>
                </a:cubicBezTo>
                <a:cubicBezTo>
                  <a:pt x="24" y="0"/>
                  <a:pt x="32" y="6"/>
                  <a:pt x="34" y="15"/>
                </a:cubicBezTo>
                <a:cubicBezTo>
                  <a:pt x="35" y="24"/>
                  <a:pt x="28" y="32"/>
                  <a:pt x="19" y="33"/>
                </a:cubicBezTo>
                <a:cubicBezTo>
                  <a:pt x="10" y="35"/>
                  <a:pt x="2" y="28"/>
                  <a:pt x="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89" name="íṣľîdê"/>
          <p:cNvSpPr/>
          <p:nvPr/>
        </p:nvSpPr>
        <p:spPr bwMode="auto">
          <a:xfrm>
            <a:off x="2113323" y="3155671"/>
            <a:ext cx="39432" cy="39432"/>
          </a:xfrm>
          <a:custGeom>
            <a:avLst/>
            <a:gdLst>
              <a:gd name="T0" fmla="*/ 5 w 42"/>
              <a:gd name="T1" fmla="*/ 23 h 42"/>
              <a:gd name="T2" fmla="*/ 10 w 42"/>
              <a:gd name="T3" fmla="*/ 23 h 42"/>
              <a:gd name="T4" fmla="*/ 10 w 42"/>
              <a:gd name="T5" fmla="*/ 21 h 42"/>
              <a:gd name="T6" fmla="*/ 20 w 42"/>
              <a:gd name="T7" fmla="*/ 10 h 42"/>
              <a:gd name="T8" fmla="*/ 21 w 42"/>
              <a:gd name="T9" fmla="*/ 9 h 42"/>
              <a:gd name="T10" fmla="*/ 33 w 42"/>
              <a:gd name="T11" fmla="*/ 20 h 42"/>
              <a:gd name="T12" fmla="*/ 33 w 42"/>
              <a:gd name="T13" fmla="*/ 21 h 42"/>
              <a:gd name="T14" fmla="*/ 23 w 42"/>
              <a:gd name="T15" fmla="*/ 33 h 42"/>
              <a:gd name="T16" fmla="*/ 21 w 42"/>
              <a:gd name="T17" fmla="*/ 33 h 42"/>
              <a:gd name="T18" fmla="*/ 10 w 42"/>
              <a:gd name="T19" fmla="*/ 23 h 42"/>
              <a:gd name="T20" fmla="*/ 5 w 42"/>
              <a:gd name="T21" fmla="*/ 23 h 42"/>
              <a:gd name="T22" fmla="*/ 0 w 42"/>
              <a:gd name="T23" fmla="*/ 24 h 42"/>
              <a:gd name="T24" fmla="*/ 21 w 42"/>
              <a:gd name="T25" fmla="*/ 42 h 42"/>
              <a:gd name="T26" fmla="*/ 24 w 42"/>
              <a:gd name="T27" fmla="*/ 42 h 42"/>
              <a:gd name="T28" fmla="*/ 42 w 42"/>
              <a:gd name="T29" fmla="*/ 21 h 42"/>
              <a:gd name="T30" fmla="*/ 42 w 42"/>
              <a:gd name="T31" fmla="*/ 18 h 42"/>
              <a:gd name="T32" fmla="*/ 21 w 42"/>
              <a:gd name="T33" fmla="*/ 0 h 42"/>
              <a:gd name="T34" fmla="*/ 19 w 42"/>
              <a:gd name="T35" fmla="*/ 0 h 42"/>
              <a:gd name="T36" fmla="*/ 0 w 42"/>
              <a:gd name="T37" fmla="*/ 21 h 42"/>
              <a:gd name="T38" fmla="*/ 0 w 42"/>
              <a:gd name="T39" fmla="*/ 24 h 42"/>
              <a:gd name="T40" fmla="*/ 5 w 42"/>
              <a:gd name="T4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5" y="23"/>
                </a:moveTo>
                <a:cubicBezTo>
                  <a:pt x="10" y="23"/>
                  <a:pt x="10" y="23"/>
                  <a:pt x="10" y="23"/>
                </a:cubicBezTo>
                <a:cubicBezTo>
                  <a:pt x="10" y="22"/>
                  <a:pt x="10" y="22"/>
                  <a:pt x="10" y="21"/>
                </a:cubicBezTo>
                <a:cubicBezTo>
                  <a:pt x="10" y="15"/>
                  <a:pt x="14" y="10"/>
                  <a:pt x="20" y="10"/>
                </a:cubicBezTo>
                <a:cubicBezTo>
                  <a:pt x="20" y="10"/>
                  <a:pt x="21" y="9"/>
                  <a:pt x="21" y="9"/>
                </a:cubicBezTo>
                <a:cubicBezTo>
                  <a:pt x="27" y="9"/>
                  <a:pt x="32" y="14"/>
                  <a:pt x="33" y="20"/>
                </a:cubicBezTo>
                <a:cubicBezTo>
                  <a:pt x="33" y="20"/>
                  <a:pt x="33" y="21"/>
                  <a:pt x="33" y="21"/>
                </a:cubicBezTo>
                <a:cubicBezTo>
                  <a:pt x="33" y="27"/>
                  <a:pt x="29" y="32"/>
                  <a:pt x="23" y="33"/>
                </a:cubicBezTo>
                <a:cubicBezTo>
                  <a:pt x="22" y="33"/>
                  <a:pt x="22" y="33"/>
                  <a:pt x="21" y="33"/>
                </a:cubicBezTo>
                <a:cubicBezTo>
                  <a:pt x="16" y="33"/>
                  <a:pt x="10" y="29"/>
                  <a:pt x="10" y="23"/>
                </a:cubicBezTo>
                <a:cubicBezTo>
                  <a:pt x="5" y="23"/>
                  <a:pt x="5" y="23"/>
                  <a:pt x="5" y="23"/>
                </a:cubicBezTo>
                <a:cubicBezTo>
                  <a:pt x="0" y="24"/>
                  <a:pt x="0" y="24"/>
                  <a:pt x="0" y="24"/>
                </a:cubicBezTo>
                <a:cubicBezTo>
                  <a:pt x="2" y="34"/>
                  <a:pt x="11" y="42"/>
                  <a:pt x="21" y="42"/>
                </a:cubicBezTo>
                <a:cubicBezTo>
                  <a:pt x="22" y="42"/>
                  <a:pt x="23" y="42"/>
                  <a:pt x="24" y="42"/>
                </a:cubicBezTo>
                <a:cubicBezTo>
                  <a:pt x="35" y="41"/>
                  <a:pt x="42" y="32"/>
                  <a:pt x="42" y="21"/>
                </a:cubicBezTo>
                <a:cubicBezTo>
                  <a:pt x="42" y="20"/>
                  <a:pt x="42" y="19"/>
                  <a:pt x="42" y="18"/>
                </a:cubicBezTo>
                <a:cubicBezTo>
                  <a:pt x="41" y="8"/>
                  <a:pt x="32" y="0"/>
                  <a:pt x="21" y="0"/>
                </a:cubicBezTo>
                <a:cubicBezTo>
                  <a:pt x="20" y="0"/>
                  <a:pt x="20" y="0"/>
                  <a:pt x="19" y="0"/>
                </a:cubicBezTo>
                <a:cubicBezTo>
                  <a:pt x="8" y="2"/>
                  <a:pt x="0" y="11"/>
                  <a:pt x="0" y="21"/>
                </a:cubicBezTo>
                <a:cubicBezTo>
                  <a:pt x="0" y="22"/>
                  <a:pt x="0" y="23"/>
                  <a:pt x="0" y="24"/>
                </a:cubicBezTo>
                <a:lnTo>
                  <a:pt x="5" y="23"/>
                </a:ln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0" name="ïṣlíḓè"/>
          <p:cNvSpPr/>
          <p:nvPr/>
        </p:nvSpPr>
        <p:spPr bwMode="auto">
          <a:xfrm>
            <a:off x="2563507" y="2676570"/>
            <a:ext cx="64406" cy="60463"/>
          </a:xfrm>
          <a:custGeom>
            <a:avLst/>
            <a:gdLst>
              <a:gd name="T0" fmla="*/ 0 w 98"/>
              <a:gd name="T1" fmla="*/ 0 h 92"/>
              <a:gd name="T2" fmla="*/ 7 w 98"/>
              <a:gd name="T3" fmla="*/ 92 h 92"/>
              <a:gd name="T4" fmla="*/ 98 w 98"/>
              <a:gd name="T5" fmla="*/ 84 h 92"/>
              <a:gd name="T6" fmla="*/ 71 w 98"/>
              <a:gd name="T7" fmla="*/ 33 h 92"/>
              <a:gd name="T8" fmla="*/ 0 w 98"/>
              <a:gd name="T9" fmla="*/ 0 h 92"/>
            </a:gdLst>
            <a:ahLst/>
            <a:cxnLst>
              <a:cxn ang="0">
                <a:pos x="T0" y="T1"/>
              </a:cxn>
              <a:cxn ang="0">
                <a:pos x="T2" y="T3"/>
              </a:cxn>
              <a:cxn ang="0">
                <a:pos x="T4" y="T5"/>
              </a:cxn>
              <a:cxn ang="0">
                <a:pos x="T6" y="T7"/>
              </a:cxn>
              <a:cxn ang="0">
                <a:pos x="T8" y="T9"/>
              </a:cxn>
            </a:cxnLst>
            <a:rect l="0" t="0" r="r" b="b"/>
            <a:pathLst>
              <a:path w="98" h="92">
                <a:moveTo>
                  <a:pt x="0" y="0"/>
                </a:moveTo>
                <a:lnTo>
                  <a:pt x="7" y="92"/>
                </a:lnTo>
                <a:lnTo>
                  <a:pt x="98" y="84"/>
                </a:lnTo>
                <a:lnTo>
                  <a:pt x="71" y="33"/>
                </a:lnTo>
                <a:lnTo>
                  <a:pt x="0" y="0"/>
                </a:ln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1" name="iṧḷïḓé"/>
          <p:cNvSpPr/>
          <p:nvPr/>
        </p:nvSpPr>
        <p:spPr bwMode="auto">
          <a:xfrm>
            <a:off x="2565479" y="2622022"/>
            <a:ext cx="111067" cy="105153"/>
          </a:xfrm>
          <a:custGeom>
            <a:avLst/>
            <a:gdLst>
              <a:gd name="T0" fmla="*/ 59 w 119"/>
              <a:gd name="T1" fmla="*/ 112 h 112"/>
              <a:gd name="T2" fmla="*/ 4 w 119"/>
              <a:gd name="T3" fmla="*/ 63 h 112"/>
              <a:gd name="T4" fmla="*/ 52 w 119"/>
              <a:gd name="T5" fmla="*/ 0 h 112"/>
              <a:gd name="T6" fmla="*/ 59 w 119"/>
              <a:gd name="T7" fmla="*/ 0 h 112"/>
              <a:gd name="T8" fmla="*/ 115 w 119"/>
              <a:gd name="T9" fmla="*/ 49 h 112"/>
              <a:gd name="T10" fmla="*/ 67 w 119"/>
              <a:gd name="T11" fmla="*/ 111 h 112"/>
              <a:gd name="T12" fmla="*/ 59 w 119"/>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19" h="112">
                <a:moveTo>
                  <a:pt x="59" y="112"/>
                </a:moveTo>
                <a:cubicBezTo>
                  <a:pt x="31" y="112"/>
                  <a:pt x="7" y="91"/>
                  <a:pt x="4" y="63"/>
                </a:cubicBezTo>
                <a:cubicBezTo>
                  <a:pt x="0" y="32"/>
                  <a:pt x="21" y="4"/>
                  <a:pt x="52" y="0"/>
                </a:cubicBezTo>
                <a:cubicBezTo>
                  <a:pt x="54" y="0"/>
                  <a:pt x="57" y="0"/>
                  <a:pt x="59" y="0"/>
                </a:cubicBezTo>
                <a:cubicBezTo>
                  <a:pt x="87" y="0"/>
                  <a:pt x="111" y="21"/>
                  <a:pt x="115" y="49"/>
                </a:cubicBezTo>
                <a:cubicBezTo>
                  <a:pt x="119" y="79"/>
                  <a:pt x="97" y="107"/>
                  <a:pt x="67" y="111"/>
                </a:cubicBezTo>
                <a:cubicBezTo>
                  <a:pt x="64" y="112"/>
                  <a:pt x="62" y="112"/>
                  <a:pt x="59"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2" name="íṣľíḑe"/>
          <p:cNvSpPr/>
          <p:nvPr/>
        </p:nvSpPr>
        <p:spPr bwMode="auto">
          <a:xfrm>
            <a:off x="2561536" y="2616764"/>
            <a:ext cx="120925" cy="115011"/>
          </a:xfrm>
          <a:custGeom>
            <a:avLst/>
            <a:gdLst>
              <a:gd name="T0" fmla="*/ 63 w 129"/>
              <a:gd name="T1" fmla="*/ 11 h 123"/>
              <a:gd name="T2" fmla="*/ 113 w 129"/>
              <a:gd name="T3" fmla="*/ 55 h 123"/>
              <a:gd name="T4" fmla="*/ 70 w 129"/>
              <a:gd name="T5" fmla="*/ 112 h 123"/>
              <a:gd name="T6" fmla="*/ 63 w 129"/>
              <a:gd name="T7" fmla="*/ 112 h 123"/>
              <a:gd name="T8" fmla="*/ 13 w 129"/>
              <a:gd name="T9" fmla="*/ 68 h 123"/>
              <a:gd name="T10" fmla="*/ 57 w 129"/>
              <a:gd name="T11" fmla="*/ 12 h 123"/>
              <a:gd name="T12" fmla="*/ 63 w 129"/>
              <a:gd name="T13" fmla="*/ 11 h 123"/>
              <a:gd name="T14" fmla="*/ 63 w 129"/>
              <a:gd name="T15" fmla="*/ 0 h 123"/>
              <a:gd name="T16" fmla="*/ 63 w 129"/>
              <a:gd name="T17" fmla="*/ 0 h 123"/>
              <a:gd name="T18" fmla="*/ 55 w 129"/>
              <a:gd name="T19" fmla="*/ 1 h 123"/>
              <a:gd name="T20" fmla="*/ 14 w 129"/>
              <a:gd name="T21" fmla="*/ 24 h 123"/>
              <a:gd name="T22" fmla="*/ 2 w 129"/>
              <a:gd name="T23" fmla="*/ 70 h 123"/>
              <a:gd name="T24" fmla="*/ 63 w 129"/>
              <a:gd name="T25" fmla="*/ 123 h 123"/>
              <a:gd name="T26" fmla="*/ 71 w 129"/>
              <a:gd name="T27" fmla="*/ 123 h 123"/>
              <a:gd name="T28" fmla="*/ 124 w 129"/>
              <a:gd name="T29" fmla="*/ 54 h 123"/>
              <a:gd name="T30" fmla="*/ 63 w 129"/>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3">
                <a:moveTo>
                  <a:pt x="63" y="11"/>
                </a:moveTo>
                <a:cubicBezTo>
                  <a:pt x="88" y="11"/>
                  <a:pt x="110" y="30"/>
                  <a:pt x="113" y="55"/>
                </a:cubicBezTo>
                <a:cubicBezTo>
                  <a:pt x="117" y="83"/>
                  <a:pt x="97" y="108"/>
                  <a:pt x="70" y="112"/>
                </a:cubicBezTo>
                <a:cubicBezTo>
                  <a:pt x="68" y="112"/>
                  <a:pt x="65" y="112"/>
                  <a:pt x="63" y="112"/>
                </a:cubicBezTo>
                <a:cubicBezTo>
                  <a:pt x="38" y="112"/>
                  <a:pt x="17" y="94"/>
                  <a:pt x="13" y="68"/>
                </a:cubicBezTo>
                <a:cubicBezTo>
                  <a:pt x="10" y="41"/>
                  <a:pt x="29" y="15"/>
                  <a:pt x="57" y="12"/>
                </a:cubicBezTo>
                <a:cubicBezTo>
                  <a:pt x="59" y="12"/>
                  <a:pt x="61" y="11"/>
                  <a:pt x="63" y="11"/>
                </a:cubicBezTo>
                <a:moveTo>
                  <a:pt x="63" y="0"/>
                </a:moveTo>
                <a:cubicBezTo>
                  <a:pt x="63" y="0"/>
                  <a:pt x="63" y="0"/>
                  <a:pt x="63" y="0"/>
                </a:cubicBezTo>
                <a:cubicBezTo>
                  <a:pt x="61" y="0"/>
                  <a:pt x="58" y="0"/>
                  <a:pt x="55" y="1"/>
                </a:cubicBezTo>
                <a:cubicBezTo>
                  <a:pt x="39" y="3"/>
                  <a:pt x="24" y="11"/>
                  <a:pt x="14" y="24"/>
                </a:cubicBezTo>
                <a:cubicBezTo>
                  <a:pt x="4" y="37"/>
                  <a:pt x="0" y="53"/>
                  <a:pt x="2" y="70"/>
                </a:cubicBezTo>
                <a:cubicBezTo>
                  <a:pt x="6" y="100"/>
                  <a:pt x="32" y="123"/>
                  <a:pt x="63" y="123"/>
                </a:cubicBezTo>
                <a:cubicBezTo>
                  <a:pt x="66" y="123"/>
                  <a:pt x="69" y="123"/>
                  <a:pt x="71" y="123"/>
                </a:cubicBezTo>
                <a:cubicBezTo>
                  <a:pt x="105" y="119"/>
                  <a:pt x="129" y="88"/>
                  <a:pt x="124" y="54"/>
                </a:cubicBezTo>
                <a:cubicBezTo>
                  <a:pt x="120" y="23"/>
                  <a:pt x="94" y="0"/>
                  <a:pt x="63" y="0"/>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3" name="íŝ1ïḓe"/>
          <p:cNvSpPr/>
          <p:nvPr/>
        </p:nvSpPr>
        <p:spPr bwMode="auto">
          <a:xfrm>
            <a:off x="2899338" y="2869131"/>
            <a:ext cx="64406" cy="61120"/>
          </a:xfrm>
          <a:custGeom>
            <a:avLst/>
            <a:gdLst>
              <a:gd name="T0" fmla="*/ 0 w 98"/>
              <a:gd name="T1" fmla="*/ 0 h 93"/>
              <a:gd name="T2" fmla="*/ 8 w 98"/>
              <a:gd name="T3" fmla="*/ 93 h 93"/>
              <a:gd name="T4" fmla="*/ 98 w 98"/>
              <a:gd name="T5" fmla="*/ 84 h 93"/>
              <a:gd name="T6" fmla="*/ 71 w 98"/>
              <a:gd name="T7" fmla="*/ 34 h 93"/>
              <a:gd name="T8" fmla="*/ 0 w 98"/>
              <a:gd name="T9" fmla="*/ 0 h 93"/>
            </a:gdLst>
            <a:ahLst/>
            <a:cxnLst>
              <a:cxn ang="0">
                <a:pos x="T0" y="T1"/>
              </a:cxn>
              <a:cxn ang="0">
                <a:pos x="T2" y="T3"/>
              </a:cxn>
              <a:cxn ang="0">
                <a:pos x="T4" y="T5"/>
              </a:cxn>
              <a:cxn ang="0">
                <a:pos x="T6" y="T7"/>
              </a:cxn>
              <a:cxn ang="0">
                <a:pos x="T8" y="T9"/>
              </a:cxn>
            </a:cxnLst>
            <a:rect l="0" t="0" r="r" b="b"/>
            <a:pathLst>
              <a:path w="98" h="93">
                <a:moveTo>
                  <a:pt x="0" y="0"/>
                </a:moveTo>
                <a:lnTo>
                  <a:pt x="8" y="93"/>
                </a:lnTo>
                <a:lnTo>
                  <a:pt x="98" y="84"/>
                </a:lnTo>
                <a:lnTo>
                  <a:pt x="71" y="34"/>
                </a:lnTo>
                <a:lnTo>
                  <a:pt x="0" y="0"/>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4" name="ïṥḻiḑe"/>
          <p:cNvSpPr/>
          <p:nvPr/>
        </p:nvSpPr>
        <p:spPr bwMode="auto">
          <a:xfrm>
            <a:off x="2902624" y="2815240"/>
            <a:ext cx="107782" cy="104495"/>
          </a:xfrm>
          <a:custGeom>
            <a:avLst/>
            <a:gdLst>
              <a:gd name="T0" fmla="*/ 58 w 115"/>
              <a:gd name="T1" fmla="*/ 112 h 112"/>
              <a:gd name="T2" fmla="*/ 2 w 115"/>
              <a:gd name="T3" fmla="*/ 63 h 112"/>
              <a:gd name="T4" fmla="*/ 13 w 115"/>
              <a:gd name="T5" fmla="*/ 22 h 112"/>
              <a:gd name="T6" fmla="*/ 50 w 115"/>
              <a:gd name="T7" fmla="*/ 0 h 112"/>
              <a:gd name="T8" fmla="*/ 58 w 115"/>
              <a:gd name="T9" fmla="*/ 0 h 112"/>
              <a:gd name="T10" fmla="*/ 113 w 115"/>
              <a:gd name="T11" fmla="*/ 49 h 112"/>
              <a:gd name="T12" fmla="*/ 102 w 115"/>
              <a:gd name="T13" fmla="*/ 90 h 112"/>
              <a:gd name="T14" fmla="*/ 65 w 115"/>
              <a:gd name="T15" fmla="*/ 112 h 112"/>
              <a:gd name="T16" fmla="*/ 58 w 115"/>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2">
                <a:moveTo>
                  <a:pt x="58" y="112"/>
                </a:moveTo>
                <a:cubicBezTo>
                  <a:pt x="30" y="112"/>
                  <a:pt x="6" y="91"/>
                  <a:pt x="2" y="63"/>
                </a:cubicBezTo>
                <a:cubicBezTo>
                  <a:pt x="0" y="48"/>
                  <a:pt x="4" y="34"/>
                  <a:pt x="13" y="22"/>
                </a:cubicBezTo>
                <a:cubicBezTo>
                  <a:pt x="22" y="10"/>
                  <a:pt x="36" y="2"/>
                  <a:pt x="50" y="0"/>
                </a:cubicBezTo>
                <a:cubicBezTo>
                  <a:pt x="53" y="0"/>
                  <a:pt x="55" y="0"/>
                  <a:pt x="58" y="0"/>
                </a:cubicBezTo>
                <a:cubicBezTo>
                  <a:pt x="86" y="0"/>
                  <a:pt x="110" y="21"/>
                  <a:pt x="113" y="49"/>
                </a:cubicBezTo>
                <a:cubicBezTo>
                  <a:pt x="115" y="64"/>
                  <a:pt x="111" y="78"/>
                  <a:pt x="102" y="90"/>
                </a:cubicBezTo>
                <a:cubicBezTo>
                  <a:pt x="93" y="102"/>
                  <a:pt x="80" y="110"/>
                  <a:pt x="65" y="112"/>
                </a:cubicBezTo>
                <a:cubicBezTo>
                  <a:pt x="63" y="112"/>
                  <a:pt x="60" y="112"/>
                  <a:pt x="5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5" name="ïŝḷîḓè"/>
          <p:cNvSpPr/>
          <p:nvPr/>
        </p:nvSpPr>
        <p:spPr bwMode="auto">
          <a:xfrm>
            <a:off x="2895395" y="2809325"/>
            <a:ext cx="120925" cy="116325"/>
          </a:xfrm>
          <a:custGeom>
            <a:avLst/>
            <a:gdLst>
              <a:gd name="T0" fmla="*/ 66 w 129"/>
              <a:gd name="T1" fmla="*/ 12 h 124"/>
              <a:gd name="T2" fmla="*/ 116 w 129"/>
              <a:gd name="T3" fmla="*/ 55 h 124"/>
              <a:gd name="T4" fmla="*/ 72 w 129"/>
              <a:gd name="T5" fmla="*/ 112 h 124"/>
              <a:gd name="T6" fmla="*/ 66 w 129"/>
              <a:gd name="T7" fmla="*/ 112 h 124"/>
              <a:gd name="T8" fmla="*/ 16 w 129"/>
              <a:gd name="T9" fmla="*/ 69 h 124"/>
              <a:gd name="T10" fmla="*/ 59 w 129"/>
              <a:gd name="T11" fmla="*/ 12 h 124"/>
              <a:gd name="T12" fmla="*/ 66 w 129"/>
              <a:gd name="T13" fmla="*/ 12 h 124"/>
              <a:gd name="T14" fmla="*/ 66 w 129"/>
              <a:gd name="T15" fmla="*/ 0 h 124"/>
              <a:gd name="T16" fmla="*/ 66 w 129"/>
              <a:gd name="T17" fmla="*/ 0 h 124"/>
              <a:gd name="T18" fmla="*/ 58 w 129"/>
              <a:gd name="T19" fmla="*/ 1 h 124"/>
              <a:gd name="T20" fmla="*/ 5 w 129"/>
              <a:gd name="T21" fmla="*/ 70 h 124"/>
              <a:gd name="T22" fmla="*/ 66 w 129"/>
              <a:gd name="T23" fmla="*/ 124 h 124"/>
              <a:gd name="T24" fmla="*/ 74 w 129"/>
              <a:gd name="T25" fmla="*/ 123 h 124"/>
              <a:gd name="T26" fmla="*/ 115 w 129"/>
              <a:gd name="T27" fmla="*/ 100 h 124"/>
              <a:gd name="T28" fmla="*/ 127 w 129"/>
              <a:gd name="T29" fmla="*/ 54 h 124"/>
              <a:gd name="T30" fmla="*/ 66 w 129"/>
              <a:gd name="T3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24">
                <a:moveTo>
                  <a:pt x="66" y="12"/>
                </a:moveTo>
                <a:cubicBezTo>
                  <a:pt x="91" y="12"/>
                  <a:pt x="112" y="30"/>
                  <a:pt x="116" y="55"/>
                </a:cubicBezTo>
                <a:cubicBezTo>
                  <a:pt x="119" y="83"/>
                  <a:pt x="100" y="108"/>
                  <a:pt x="72" y="112"/>
                </a:cubicBezTo>
                <a:cubicBezTo>
                  <a:pt x="70" y="112"/>
                  <a:pt x="68" y="112"/>
                  <a:pt x="66" y="112"/>
                </a:cubicBezTo>
                <a:cubicBezTo>
                  <a:pt x="41" y="112"/>
                  <a:pt x="19" y="94"/>
                  <a:pt x="16" y="69"/>
                </a:cubicBezTo>
                <a:cubicBezTo>
                  <a:pt x="12" y="41"/>
                  <a:pt x="32" y="16"/>
                  <a:pt x="59" y="12"/>
                </a:cubicBezTo>
                <a:cubicBezTo>
                  <a:pt x="61" y="12"/>
                  <a:pt x="64" y="12"/>
                  <a:pt x="66" y="12"/>
                </a:cubicBezTo>
                <a:moveTo>
                  <a:pt x="66" y="0"/>
                </a:moveTo>
                <a:cubicBezTo>
                  <a:pt x="66" y="0"/>
                  <a:pt x="66" y="0"/>
                  <a:pt x="66" y="0"/>
                </a:cubicBezTo>
                <a:cubicBezTo>
                  <a:pt x="63" y="0"/>
                  <a:pt x="60" y="1"/>
                  <a:pt x="58" y="1"/>
                </a:cubicBezTo>
                <a:cubicBezTo>
                  <a:pt x="24" y="5"/>
                  <a:pt x="0" y="36"/>
                  <a:pt x="5" y="70"/>
                </a:cubicBezTo>
                <a:cubicBezTo>
                  <a:pt x="9" y="101"/>
                  <a:pt x="35" y="124"/>
                  <a:pt x="66" y="124"/>
                </a:cubicBezTo>
                <a:cubicBezTo>
                  <a:pt x="68" y="124"/>
                  <a:pt x="71" y="123"/>
                  <a:pt x="74" y="123"/>
                </a:cubicBezTo>
                <a:cubicBezTo>
                  <a:pt x="90" y="121"/>
                  <a:pt x="105" y="113"/>
                  <a:pt x="115" y="100"/>
                </a:cubicBezTo>
                <a:cubicBezTo>
                  <a:pt x="125" y="87"/>
                  <a:pt x="129" y="70"/>
                  <a:pt x="127" y="54"/>
                </a:cubicBezTo>
                <a:cubicBezTo>
                  <a:pt x="123" y="23"/>
                  <a:pt x="97" y="0"/>
                  <a:pt x="66" y="0"/>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6" name="iṡlïḓè"/>
          <p:cNvSpPr/>
          <p:nvPr/>
        </p:nvSpPr>
        <p:spPr bwMode="auto">
          <a:xfrm>
            <a:off x="2597025" y="2656196"/>
            <a:ext cx="25631" cy="34175"/>
          </a:xfrm>
          <a:custGeom>
            <a:avLst/>
            <a:gdLst>
              <a:gd name="T0" fmla="*/ 5 w 27"/>
              <a:gd name="T1" fmla="*/ 18 h 37"/>
              <a:gd name="T2" fmla="*/ 1 w 27"/>
              <a:gd name="T3" fmla="*/ 11 h 37"/>
              <a:gd name="T4" fmla="*/ 1 w 27"/>
              <a:gd name="T5" fmla="*/ 7 h 37"/>
              <a:gd name="T6" fmla="*/ 3 w 27"/>
              <a:gd name="T7" fmla="*/ 4 h 37"/>
              <a:gd name="T8" fmla="*/ 6 w 27"/>
              <a:gd name="T9" fmla="*/ 1 h 37"/>
              <a:gd name="T10" fmla="*/ 11 w 27"/>
              <a:gd name="T11" fmla="*/ 0 h 37"/>
              <a:gd name="T12" fmla="*/ 15 w 27"/>
              <a:gd name="T13" fmla="*/ 0 h 37"/>
              <a:gd name="T14" fmla="*/ 19 w 27"/>
              <a:gd name="T15" fmla="*/ 2 h 37"/>
              <a:gd name="T16" fmla="*/ 22 w 27"/>
              <a:gd name="T17" fmla="*/ 4 h 37"/>
              <a:gd name="T18" fmla="*/ 23 w 27"/>
              <a:gd name="T19" fmla="*/ 8 h 37"/>
              <a:gd name="T20" fmla="*/ 21 w 27"/>
              <a:gd name="T21" fmla="*/ 16 h 37"/>
              <a:gd name="T22" fmla="*/ 27 w 27"/>
              <a:gd name="T23" fmla="*/ 24 h 37"/>
              <a:gd name="T24" fmla="*/ 26 w 27"/>
              <a:gd name="T25" fmla="*/ 28 h 37"/>
              <a:gd name="T26" fmla="*/ 24 w 27"/>
              <a:gd name="T27" fmla="*/ 32 h 37"/>
              <a:gd name="T28" fmla="*/ 21 w 27"/>
              <a:gd name="T29" fmla="*/ 35 h 37"/>
              <a:gd name="T30" fmla="*/ 15 w 27"/>
              <a:gd name="T31" fmla="*/ 37 h 37"/>
              <a:gd name="T32" fmla="*/ 10 w 27"/>
              <a:gd name="T33" fmla="*/ 37 h 37"/>
              <a:gd name="T34" fmla="*/ 6 w 27"/>
              <a:gd name="T35" fmla="*/ 35 h 37"/>
              <a:gd name="T36" fmla="*/ 3 w 27"/>
              <a:gd name="T37" fmla="*/ 32 h 37"/>
              <a:gd name="T38" fmla="*/ 1 w 27"/>
              <a:gd name="T39" fmla="*/ 27 h 37"/>
              <a:gd name="T40" fmla="*/ 2 w 27"/>
              <a:gd name="T41" fmla="*/ 22 h 37"/>
              <a:gd name="T42" fmla="*/ 5 w 27"/>
              <a:gd name="T43" fmla="*/ 18 h 37"/>
              <a:gd name="T44" fmla="*/ 8 w 27"/>
              <a:gd name="T45" fmla="*/ 11 h 37"/>
              <a:gd name="T46" fmla="*/ 9 w 27"/>
              <a:gd name="T47" fmla="*/ 12 h 37"/>
              <a:gd name="T48" fmla="*/ 10 w 27"/>
              <a:gd name="T49" fmla="*/ 13 h 37"/>
              <a:gd name="T50" fmla="*/ 11 w 27"/>
              <a:gd name="T51" fmla="*/ 14 h 37"/>
              <a:gd name="T52" fmla="*/ 12 w 27"/>
              <a:gd name="T53" fmla="*/ 14 h 37"/>
              <a:gd name="T54" fmla="*/ 15 w 27"/>
              <a:gd name="T55" fmla="*/ 13 h 37"/>
              <a:gd name="T56" fmla="*/ 16 w 27"/>
              <a:gd name="T57" fmla="*/ 10 h 37"/>
              <a:gd name="T58" fmla="*/ 14 w 27"/>
              <a:gd name="T59" fmla="*/ 7 h 37"/>
              <a:gd name="T60" fmla="*/ 11 w 27"/>
              <a:gd name="T61" fmla="*/ 7 h 37"/>
              <a:gd name="T62" fmla="*/ 9 w 27"/>
              <a:gd name="T63" fmla="*/ 8 h 37"/>
              <a:gd name="T64" fmla="*/ 8 w 27"/>
              <a:gd name="T65" fmla="*/ 11 h 37"/>
              <a:gd name="T66" fmla="*/ 9 w 27"/>
              <a:gd name="T67" fmla="*/ 25 h 37"/>
              <a:gd name="T68" fmla="*/ 10 w 27"/>
              <a:gd name="T69" fmla="*/ 27 h 37"/>
              <a:gd name="T70" fmla="*/ 11 w 27"/>
              <a:gd name="T71" fmla="*/ 29 h 37"/>
              <a:gd name="T72" fmla="*/ 13 w 27"/>
              <a:gd name="T73" fmla="*/ 30 h 37"/>
              <a:gd name="T74" fmla="*/ 14 w 27"/>
              <a:gd name="T75" fmla="*/ 30 h 37"/>
              <a:gd name="T76" fmla="*/ 16 w 27"/>
              <a:gd name="T77" fmla="*/ 29 h 37"/>
              <a:gd name="T78" fmla="*/ 18 w 27"/>
              <a:gd name="T79" fmla="*/ 28 h 37"/>
              <a:gd name="T80" fmla="*/ 18 w 27"/>
              <a:gd name="T81" fmla="*/ 26 h 37"/>
              <a:gd name="T82" fmla="*/ 19 w 27"/>
              <a:gd name="T83" fmla="*/ 24 h 37"/>
              <a:gd name="T84" fmla="*/ 17 w 27"/>
              <a:gd name="T85" fmla="*/ 21 h 37"/>
              <a:gd name="T86" fmla="*/ 13 w 27"/>
              <a:gd name="T87" fmla="*/ 20 h 37"/>
              <a:gd name="T88" fmla="*/ 11 w 27"/>
              <a:gd name="T89" fmla="*/ 20 h 37"/>
              <a:gd name="T90" fmla="*/ 10 w 27"/>
              <a:gd name="T91" fmla="*/ 22 h 37"/>
              <a:gd name="T92" fmla="*/ 9 w 27"/>
              <a:gd name="T93" fmla="*/ 23 h 37"/>
              <a:gd name="T94" fmla="*/ 9 w 27"/>
              <a:gd name="T95"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37">
                <a:moveTo>
                  <a:pt x="5" y="18"/>
                </a:moveTo>
                <a:cubicBezTo>
                  <a:pt x="2" y="16"/>
                  <a:pt x="1" y="14"/>
                  <a:pt x="1" y="11"/>
                </a:cubicBezTo>
                <a:cubicBezTo>
                  <a:pt x="0" y="10"/>
                  <a:pt x="1" y="8"/>
                  <a:pt x="1" y="7"/>
                </a:cubicBezTo>
                <a:cubicBezTo>
                  <a:pt x="1" y="6"/>
                  <a:pt x="2" y="5"/>
                  <a:pt x="3" y="4"/>
                </a:cubicBezTo>
                <a:cubicBezTo>
                  <a:pt x="4" y="3"/>
                  <a:pt x="5" y="2"/>
                  <a:pt x="6" y="1"/>
                </a:cubicBezTo>
                <a:cubicBezTo>
                  <a:pt x="7" y="0"/>
                  <a:pt x="9" y="0"/>
                  <a:pt x="11" y="0"/>
                </a:cubicBezTo>
                <a:cubicBezTo>
                  <a:pt x="12" y="0"/>
                  <a:pt x="14" y="0"/>
                  <a:pt x="15" y="0"/>
                </a:cubicBezTo>
                <a:cubicBezTo>
                  <a:pt x="17" y="0"/>
                  <a:pt x="18" y="1"/>
                  <a:pt x="19" y="2"/>
                </a:cubicBezTo>
                <a:cubicBezTo>
                  <a:pt x="20" y="2"/>
                  <a:pt x="21" y="3"/>
                  <a:pt x="22" y="4"/>
                </a:cubicBezTo>
                <a:cubicBezTo>
                  <a:pt x="23" y="6"/>
                  <a:pt x="23" y="7"/>
                  <a:pt x="23" y="8"/>
                </a:cubicBezTo>
                <a:cubicBezTo>
                  <a:pt x="23" y="11"/>
                  <a:pt x="23" y="13"/>
                  <a:pt x="21" y="16"/>
                </a:cubicBezTo>
                <a:cubicBezTo>
                  <a:pt x="24" y="17"/>
                  <a:pt x="26" y="20"/>
                  <a:pt x="27" y="24"/>
                </a:cubicBezTo>
                <a:cubicBezTo>
                  <a:pt x="27" y="25"/>
                  <a:pt x="27" y="27"/>
                  <a:pt x="26" y="28"/>
                </a:cubicBezTo>
                <a:cubicBezTo>
                  <a:pt x="26" y="30"/>
                  <a:pt x="25" y="31"/>
                  <a:pt x="24" y="32"/>
                </a:cubicBezTo>
                <a:cubicBezTo>
                  <a:pt x="23" y="34"/>
                  <a:pt x="22" y="35"/>
                  <a:pt x="21" y="35"/>
                </a:cubicBezTo>
                <a:cubicBezTo>
                  <a:pt x="19" y="36"/>
                  <a:pt x="17" y="37"/>
                  <a:pt x="15" y="37"/>
                </a:cubicBezTo>
                <a:cubicBezTo>
                  <a:pt x="14" y="37"/>
                  <a:pt x="12" y="37"/>
                  <a:pt x="10" y="37"/>
                </a:cubicBezTo>
                <a:cubicBezTo>
                  <a:pt x="8" y="36"/>
                  <a:pt x="7" y="36"/>
                  <a:pt x="6" y="35"/>
                </a:cubicBezTo>
                <a:cubicBezTo>
                  <a:pt x="4" y="34"/>
                  <a:pt x="3" y="33"/>
                  <a:pt x="3" y="32"/>
                </a:cubicBezTo>
                <a:cubicBezTo>
                  <a:pt x="2" y="30"/>
                  <a:pt x="1" y="29"/>
                  <a:pt x="1" y="27"/>
                </a:cubicBezTo>
                <a:cubicBezTo>
                  <a:pt x="1" y="25"/>
                  <a:pt x="1" y="24"/>
                  <a:pt x="2" y="22"/>
                </a:cubicBezTo>
                <a:cubicBezTo>
                  <a:pt x="2" y="20"/>
                  <a:pt x="3" y="19"/>
                  <a:pt x="5" y="18"/>
                </a:cubicBezTo>
                <a:close/>
                <a:moveTo>
                  <a:pt x="8" y="11"/>
                </a:moveTo>
                <a:cubicBezTo>
                  <a:pt x="8" y="11"/>
                  <a:pt x="9" y="12"/>
                  <a:pt x="9" y="12"/>
                </a:cubicBezTo>
                <a:cubicBezTo>
                  <a:pt x="9" y="13"/>
                  <a:pt x="9" y="13"/>
                  <a:pt x="10" y="13"/>
                </a:cubicBezTo>
                <a:cubicBezTo>
                  <a:pt x="10" y="14"/>
                  <a:pt x="11" y="14"/>
                  <a:pt x="11" y="14"/>
                </a:cubicBezTo>
                <a:cubicBezTo>
                  <a:pt x="11" y="14"/>
                  <a:pt x="12" y="14"/>
                  <a:pt x="12" y="14"/>
                </a:cubicBezTo>
                <a:cubicBezTo>
                  <a:pt x="13" y="14"/>
                  <a:pt x="14" y="14"/>
                  <a:pt x="15" y="13"/>
                </a:cubicBezTo>
                <a:cubicBezTo>
                  <a:pt x="16" y="12"/>
                  <a:pt x="16" y="11"/>
                  <a:pt x="16" y="10"/>
                </a:cubicBezTo>
                <a:cubicBezTo>
                  <a:pt x="15" y="9"/>
                  <a:pt x="15" y="8"/>
                  <a:pt x="14" y="7"/>
                </a:cubicBezTo>
                <a:cubicBezTo>
                  <a:pt x="13" y="7"/>
                  <a:pt x="12" y="7"/>
                  <a:pt x="11" y="7"/>
                </a:cubicBezTo>
                <a:cubicBezTo>
                  <a:pt x="10" y="7"/>
                  <a:pt x="10" y="7"/>
                  <a:pt x="9" y="8"/>
                </a:cubicBezTo>
                <a:cubicBezTo>
                  <a:pt x="8" y="9"/>
                  <a:pt x="8" y="10"/>
                  <a:pt x="8" y="11"/>
                </a:cubicBezTo>
                <a:close/>
                <a:moveTo>
                  <a:pt x="9" y="25"/>
                </a:moveTo>
                <a:cubicBezTo>
                  <a:pt x="9" y="26"/>
                  <a:pt x="9" y="27"/>
                  <a:pt x="10" y="27"/>
                </a:cubicBezTo>
                <a:cubicBezTo>
                  <a:pt x="10" y="28"/>
                  <a:pt x="10" y="28"/>
                  <a:pt x="11" y="29"/>
                </a:cubicBezTo>
                <a:cubicBezTo>
                  <a:pt x="11" y="29"/>
                  <a:pt x="12" y="29"/>
                  <a:pt x="13" y="30"/>
                </a:cubicBezTo>
                <a:cubicBezTo>
                  <a:pt x="13" y="30"/>
                  <a:pt x="14" y="30"/>
                  <a:pt x="14" y="30"/>
                </a:cubicBezTo>
                <a:cubicBezTo>
                  <a:pt x="15" y="30"/>
                  <a:pt x="16" y="30"/>
                  <a:pt x="16" y="29"/>
                </a:cubicBezTo>
                <a:cubicBezTo>
                  <a:pt x="17" y="29"/>
                  <a:pt x="17" y="28"/>
                  <a:pt x="18" y="28"/>
                </a:cubicBezTo>
                <a:cubicBezTo>
                  <a:pt x="18" y="27"/>
                  <a:pt x="18" y="27"/>
                  <a:pt x="18" y="26"/>
                </a:cubicBezTo>
                <a:cubicBezTo>
                  <a:pt x="19" y="26"/>
                  <a:pt x="19" y="25"/>
                  <a:pt x="19" y="24"/>
                </a:cubicBezTo>
                <a:cubicBezTo>
                  <a:pt x="18" y="23"/>
                  <a:pt x="18" y="22"/>
                  <a:pt x="17" y="21"/>
                </a:cubicBezTo>
                <a:cubicBezTo>
                  <a:pt x="16" y="20"/>
                  <a:pt x="14" y="20"/>
                  <a:pt x="13" y="20"/>
                </a:cubicBezTo>
                <a:cubicBezTo>
                  <a:pt x="12" y="20"/>
                  <a:pt x="12" y="20"/>
                  <a:pt x="11" y="20"/>
                </a:cubicBezTo>
                <a:cubicBezTo>
                  <a:pt x="11" y="21"/>
                  <a:pt x="10" y="21"/>
                  <a:pt x="10" y="22"/>
                </a:cubicBezTo>
                <a:cubicBezTo>
                  <a:pt x="10" y="22"/>
                  <a:pt x="9" y="23"/>
                  <a:pt x="9" y="23"/>
                </a:cubicBezTo>
                <a:cubicBezTo>
                  <a:pt x="9" y="24"/>
                  <a:pt x="9" y="25"/>
                  <a:pt x="9" y="25"/>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7" name="íṣḻïďé"/>
          <p:cNvSpPr/>
          <p:nvPr/>
        </p:nvSpPr>
        <p:spPr bwMode="auto">
          <a:xfrm>
            <a:off x="2624627" y="2652253"/>
            <a:ext cx="24974" cy="35489"/>
          </a:xfrm>
          <a:custGeom>
            <a:avLst/>
            <a:gdLst>
              <a:gd name="T0" fmla="*/ 8 w 27"/>
              <a:gd name="T1" fmla="*/ 37 h 38"/>
              <a:gd name="T2" fmla="*/ 2 w 27"/>
              <a:gd name="T3" fmla="*/ 34 h 38"/>
              <a:gd name="T4" fmla="*/ 4 w 27"/>
              <a:gd name="T5" fmla="*/ 30 h 38"/>
              <a:gd name="T6" fmla="*/ 8 w 27"/>
              <a:gd name="T7" fmla="*/ 25 h 38"/>
              <a:gd name="T8" fmla="*/ 13 w 27"/>
              <a:gd name="T9" fmla="*/ 16 h 38"/>
              <a:gd name="T10" fmla="*/ 15 w 27"/>
              <a:gd name="T11" fmla="*/ 10 h 38"/>
              <a:gd name="T12" fmla="*/ 14 w 27"/>
              <a:gd name="T13" fmla="*/ 8 h 38"/>
              <a:gd name="T14" fmla="*/ 11 w 27"/>
              <a:gd name="T15" fmla="*/ 7 h 38"/>
              <a:gd name="T16" fmla="*/ 9 w 27"/>
              <a:gd name="T17" fmla="*/ 9 h 38"/>
              <a:gd name="T18" fmla="*/ 8 w 27"/>
              <a:gd name="T19" fmla="*/ 12 h 38"/>
              <a:gd name="T20" fmla="*/ 7 w 27"/>
              <a:gd name="T21" fmla="*/ 15 h 38"/>
              <a:gd name="T22" fmla="*/ 5 w 27"/>
              <a:gd name="T23" fmla="*/ 16 h 38"/>
              <a:gd name="T24" fmla="*/ 2 w 27"/>
              <a:gd name="T25" fmla="*/ 15 h 38"/>
              <a:gd name="T26" fmla="*/ 0 w 27"/>
              <a:gd name="T27" fmla="*/ 13 h 38"/>
              <a:gd name="T28" fmla="*/ 0 w 27"/>
              <a:gd name="T29" fmla="*/ 9 h 38"/>
              <a:gd name="T30" fmla="*/ 2 w 27"/>
              <a:gd name="T31" fmla="*/ 6 h 38"/>
              <a:gd name="T32" fmla="*/ 6 w 27"/>
              <a:gd name="T33" fmla="*/ 2 h 38"/>
              <a:gd name="T34" fmla="*/ 11 w 27"/>
              <a:gd name="T35" fmla="*/ 0 h 38"/>
              <a:gd name="T36" fmla="*/ 15 w 27"/>
              <a:gd name="T37" fmla="*/ 0 h 38"/>
              <a:gd name="T38" fmla="*/ 19 w 27"/>
              <a:gd name="T39" fmla="*/ 2 h 38"/>
              <a:gd name="T40" fmla="*/ 22 w 27"/>
              <a:gd name="T41" fmla="*/ 5 h 38"/>
              <a:gd name="T42" fmla="*/ 23 w 27"/>
              <a:gd name="T43" fmla="*/ 9 h 38"/>
              <a:gd name="T44" fmla="*/ 23 w 27"/>
              <a:gd name="T45" fmla="*/ 13 h 38"/>
              <a:gd name="T46" fmla="*/ 21 w 27"/>
              <a:gd name="T47" fmla="*/ 18 h 38"/>
              <a:gd name="T48" fmla="*/ 18 w 27"/>
              <a:gd name="T49" fmla="*/ 23 h 38"/>
              <a:gd name="T50" fmla="*/ 14 w 27"/>
              <a:gd name="T51" fmla="*/ 29 h 38"/>
              <a:gd name="T52" fmla="*/ 21 w 27"/>
              <a:gd name="T53" fmla="*/ 28 h 38"/>
              <a:gd name="T54" fmla="*/ 27 w 27"/>
              <a:gd name="T55" fmla="*/ 31 h 38"/>
              <a:gd name="T56" fmla="*/ 22 w 27"/>
              <a:gd name="T57" fmla="*/ 35 h 38"/>
              <a:gd name="T58" fmla="*/ 8 w 27"/>
              <a:gd name="T59"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8">
                <a:moveTo>
                  <a:pt x="8" y="37"/>
                </a:moveTo>
                <a:cubicBezTo>
                  <a:pt x="5" y="38"/>
                  <a:pt x="3" y="37"/>
                  <a:pt x="2" y="34"/>
                </a:cubicBezTo>
                <a:cubicBezTo>
                  <a:pt x="2" y="33"/>
                  <a:pt x="3" y="32"/>
                  <a:pt x="4" y="30"/>
                </a:cubicBezTo>
                <a:cubicBezTo>
                  <a:pt x="5" y="29"/>
                  <a:pt x="6" y="27"/>
                  <a:pt x="8" y="25"/>
                </a:cubicBezTo>
                <a:cubicBezTo>
                  <a:pt x="10" y="21"/>
                  <a:pt x="12" y="18"/>
                  <a:pt x="13" y="16"/>
                </a:cubicBezTo>
                <a:cubicBezTo>
                  <a:pt x="15" y="14"/>
                  <a:pt x="15" y="12"/>
                  <a:pt x="15" y="10"/>
                </a:cubicBezTo>
                <a:cubicBezTo>
                  <a:pt x="15" y="9"/>
                  <a:pt x="14" y="9"/>
                  <a:pt x="14" y="8"/>
                </a:cubicBezTo>
                <a:cubicBezTo>
                  <a:pt x="13" y="8"/>
                  <a:pt x="12" y="7"/>
                  <a:pt x="11" y="7"/>
                </a:cubicBezTo>
                <a:cubicBezTo>
                  <a:pt x="11" y="8"/>
                  <a:pt x="10" y="8"/>
                  <a:pt x="9" y="9"/>
                </a:cubicBezTo>
                <a:cubicBezTo>
                  <a:pt x="9" y="9"/>
                  <a:pt x="8" y="10"/>
                  <a:pt x="8" y="12"/>
                </a:cubicBezTo>
                <a:cubicBezTo>
                  <a:pt x="8" y="13"/>
                  <a:pt x="7" y="14"/>
                  <a:pt x="7" y="15"/>
                </a:cubicBezTo>
                <a:cubicBezTo>
                  <a:pt x="7" y="16"/>
                  <a:pt x="6" y="16"/>
                  <a:pt x="5" y="16"/>
                </a:cubicBezTo>
                <a:cubicBezTo>
                  <a:pt x="4" y="16"/>
                  <a:pt x="3" y="16"/>
                  <a:pt x="2" y="15"/>
                </a:cubicBezTo>
                <a:cubicBezTo>
                  <a:pt x="1" y="15"/>
                  <a:pt x="0" y="14"/>
                  <a:pt x="0" y="13"/>
                </a:cubicBezTo>
                <a:cubicBezTo>
                  <a:pt x="0" y="12"/>
                  <a:pt x="0" y="11"/>
                  <a:pt x="0" y="9"/>
                </a:cubicBezTo>
                <a:cubicBezTo>
                  <a:pt x="1" y="8"/>
                  <a:pt x="1" y="7"/>
                  <a:pt x="2" y="6"/>
                </a:cubicBezTo>
                <a:cubicBezTo>
                  <a:pt x="3" y="4"/>
                  <a:pt x="4" y="3"/>
                  <a:pt x="6" y="2"/>
                </a:cubicBezTo>
                <a:cubicBezTo>
                  <a:pt x="7" y="1"/>
                  <a:pt x="9" y="0"/>
                  <a:pt x="11" y="0"/>
                </a:cubicBezTo>
                <a:cubicBezTo>
                  <a:pt x="12" y="0"/>
                  <a:pt x="14" y="0"/>
                  <a:pt x="15" y="0"/>
                </a:cubicBezTo>
                <a:cubicBezTo>
                  <a:pt x="17" y="1"/>
                  <a:pt x="18" y="1"/>
                  <a:pt x="19" y="2"/>
                </a:cubicBezTo>
                <a:cubicBezTo>
                  <a:pt x="20" y="3"/>
                  <a:pt x="21" y="4"/>
                  <a:pt x="22" y="5"/>
                </a:cubicBezTo>
                <a:cubicBezTo>
                  <a:pt x="23" y="6"/>
                  <a:pt x="23" y="7"/>
                  <a:pt x="23" y="9"/>
                </a:cubicBezTo>
                <a:cubicBezTo>
                  <a:pt x="24" y="10"/>
                  <a:pt x="23" y="12"/>
                  <a:pt x="23" y="13"/>
                </a:cubicBezTo>
                <a:cubicBezTo>
                  <a:pt x="23" y="15"/>
                  <a:pt x="22" y="16"/>
                  <a:pt x="21" y="18"/>
                </a:cubicBezTo>
                <a:cubicBezTo>
                  <a:pt x="20" y="19"/>
                  <a:pt x="19" y="21"/>
                  <a:pt x="18" y="23"/>
                </a:cubicBezTo>
                <a:cubicBezTo>
                  <a:pt x="17" y="25"/>
                  <a:pt x="15" y="27"/>
                  <a:pt x="14" y="29"/>
                </a:cubicBezTo>
                <a:cubicBezTo>
                  <a:pt x="21" y="28"/>
                  <a:pt x="21" y="28"/>
                  <a:pt x="21" y="28"/>
                </a:cubicBezTo>
                <a:cubicBezTo>
                  <a:pt x="25" y="27"/>
                  <a:pt x="27" y="28"/>
                  <a:pt x="27" y="31"/>
                </a:cubicBezTo>
                <a:cubicBezTo>
                  <a:pt x="27" y="33"/>
                  <a:pt x="26" y="35"/>
                  <a:pt x="22" y="35"/>
                </a:cubicBezTo>
                <a:lnTo>
                  <a:pt x="8" y="37"/>
                </a:ln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8" name="is1íḍè"/>
          <p:cNvSpPr/>
          <p:nvPr/>
        </p:nvSpPr>
        <p:spPr bwMode="auto">
          <a:xfrm>
            <a:off x="2928912" y="2849414"/>
            <a:ext cx="28917" cy="34832"/>
          </a:xfrm>
          <a:custGeom>
            <a:avLst/>
            <a:gdLst>
              <a:gd name="T0" fmla="*/ 18 w 31"/>
              <a:gd name="T1" fmla="*/ 29 h 37"/>
              <a:gd name="T2" fmla="*/ 6 w 31"/>
              <a:gd name="T3" fmla="*/ 30 h 37"/>
              <a:gd name="T4" fmla="*/ 2 w 31"/>
              <a:gd name="T5" fmla="*/ 30 h 37"/>
              <a:gd name="T6" fmla="*/ 0 w 31"/>
              <a:gd name="T7" fmla="*/ 28 h 37"/>
              <a:gd name="T8" fmla="*/ 1 w 31"/>
              <a:gd name="T9" fmla="*/ 25 h 37"/>
              <a:gd name="T10" fmla="*/ 2 w 31"/>
              <a:gd name="T11" fmla="*/ 23 h 37"/>
              <a:gd name="T12" fmla="*/ 10 w 31"/>
              <a:gd name="T13" fmla="*/ 5 h 37"/>
              <a:gd name="T14" fmla="*/ 12 w 31"/>
              <a:gd name="T15" fmla="*/ 2 h 37"/>
              <a:gd name="T16" fmla="*/ 15 w 31"/>
              <a:gd name="T17" fmla="*/ 1 h 37"/>
              <a:gd name="T18" fmla="*/ 20 w 31"/>
              <a:gd name="T19" fmla="*/ 2 h 37"/>
              <a:gd name="T20" fmla="*/ 23 w 31"/>
              <a:gd name="T21" fmla="*/ 8 h 37"/>
              <a:gd name="T22" fmla="*/ 24 w 31"/>
              <a:gd name="T23" fmla="*/ 21 h 37"/>
              <a:gd name="T24" fmla="*/ 25 w 31"/>
              <a:gd name="T25" fmla="*/ 21 h 37"/>
              <a:gd name="T26" fmla="*/ 25 w 31"/>
              <a:gd name="T27" fmla="*/ 21 h 37"/>
              <a:gd name="T28" fmla="*/ 29 w 31"/>
              <a:gd name="T29" fmla="*/ 21 h 37"/>
              <a:gd name="T30" fmla="*/ 30 w 31"/>
              <a:gd name="T31" fmla="*/ 23 h 37"/>
              <a:gd name="T32" fmla="*/ 26 w 31"/>
              <a:gd name="T33" fmla="*/ 28 h 37"/>
              <a:gd name="T34" fmla="*/ 25 w 31"/>
              <a:gd name="T35" fmla="*/ 28 h 37"/>
              <a:gd name="T36" fmla="*/ 26 w 31"/>
              <a:gd name="T37" fmla="*/ 32 h 37"/>
              <a:gd name="T38" fmla="*/ 25 w 31"/>
              <a:gd name="T39" fmla="*/ 35 h 37"/>
              <a:gd name="T40" fmla="*/ 22 w 31"/>
              <a:gd name="T41" fmla="*/ 36 h 37"/>
              <a:gd name="T42" fmla="*/ 18 w 31"/>
              <a:gd name="T43" fmla="*/ 32 h 37"/>
              <a:gd name="T44" fmla="*/ 18 w 31"/>
              <a:gd name="T45" fmla="*/ 29 h 37"/>
              <a:gd name="T46" fmla="*/ 17 w 31"/>
              <a:gd name="T47" fmla="*/ 22 h 37"/>
              <a:gd name="T48" fmla="*/ 15 w 31"/>
              <a:gd name="T49" fmla="*/ 8 h 37"/>
              <a:gd name="T50" fmla="*/ 9 w 31"/>
              <a:gd name="T51" fmla="*/ 23 h 37"/>
              <a:gd name="T52" fmla="*/ 17 w 31"/>
              <a:gd name="T5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37">
                <a:moveTo>
                  <a:pt x="18" y="29"/>
                </a:moveTo>
                <a:cubicBezTo>
                  <a:pt x="6" y="30"/>
                  <a:pt x="6" y="30"/>
                  <a:pt x="6" y="30"/>
                </a:cubicBezTo>
                <a:cubicBezTo>
                  <a:pt x="4" y="31"/>
                  <a:pt x="3" y="31"/>
                  <a:pt x="2" y="30"/>
                </a:cubicBezTo>
                <a:cubicBezTo>
                  <a:pt x="1" y="30"/>
                  <a:pt x="0" y="29"/>
                  <a:pt x="0" y="28"/>
                </a:cubicBezTo>
                <a:cubicBezTo>
                  <a:pt x="0" y="27"/>
                  <a:pt x="0" y="26"/>
                  <a:pt x="1" y="25"/>
                </a:cubicBezTo>
                <a:cubicBezTo>
                  <a:pt x="1" y="25"/>
                  <a:pt x="1" y="24"/>
                  <a:pt x="2" y="23"/>
                </a:cubicBezTo>
                <a:cubicBezTo>
                  <a:pt x="10" y="5"/>
                  <a:pt x="10" y="5"/>
                  <a:pt x="10" y="5"/>
                </a:cubicBezTo>
                <a:cubicBezTo>
                  <a:pt x="11" y="4"/>
                  <a:pt x="11" y="3"/>
                  <a:pt x="12" y="2"/>
                </a:cubicBezTo>
                <a:cubicBezTo>
                  <a:pt x="13" y="1"/>
                  <a:pt x="14" y="1"/>
                  <a:pt x="15" y="1"/>
                </a:cubicBezTo>
                <a:cubicBezTo>
                  <a:pt x="17" y="0"/>
                  <a:pt x="19" y="1"/>
                  <a:pt x="20" y="2"/>
                </a:cubicBezTo>
                <a:cubicBezTo>
                  <a:pt x="21" y="3"/>
                  <a:pt x="22" y="5"/>
                  <a:pt x="23" y="8"/>
                </a:cubicBezTo>
                <a:cubicBezTo>
                  <a:pt x="24" y="21"/>
                  <a:pt x="24" y="21"/>
                  <a:pt x="24" y="21"/>
                </a:cubicBezTo>
                <a:cubicBezTo>
                  <a:pt x="25" y="21"/>
                  <a:pt x="25" y="21"/>
                  <a:pt x="25" y="21"/>
                </a:cubicBezTo>
                <a:cubicBezTo>
                  <a:pt x="25" y="21"/>
                  <a:pt x="25" y="21"/>
                  <a:pt x="25" y="21"/>
                </a:cubicBezTo>
                <a:cubicBezTo>
                  <a:pt x="27" y="20"/>
                  <a:pt x="28" y="21"/>
                  <a:pt x="29" y="21"/>
                </a:cubicBezTo>
                <a:cubicBezTo>
                  <a:pt x="30" y="22"/>
                  <a:pt x="30" y="22"/>
                  <a:pt x="30" y="23"/>
                </a:cubicBezTo>
                <a:cubicBezTo>
                  <a:pt x="31" y="26"/>
                  <a:pt x="29" y="27"/>
                  <a:pt x="26" y="28"/>
                </a:cubicBezTo>
                <a:cubicBezTo>
                  <a:pt x="25" y="28"/>
                  <a:pt x="25" y="28"/>
                  <a:pt x="25" y="28"/>
                </a:cubicBezTo>
                <a:cubicBezTo>
                  <a:pt x="26" y="32"/>
                  <a:pt x="26" y="32"/>
                  <a:pt x="26" y="32"/>
                </a:cubicBezTo>
                <a:cubicBezTo>
                  <a:pt x="26" y="33"/>
                  <a:pt x="26" y="34"/>
                  <a:pt x="25" y="35"/>
                </a:cubicBezTo>
                <a:cubicBezTo>
                  <a:pt x="24" y="36"/>
                  <a:pt x="24" y="36"/>
                  <a:pt x="22" y="36"/>
                </a:cubicBezTo>
                <a:cubicBezTo>
                  <a:pt x="20" y="37"/>
                  <a:pt x="19" y="35"/>
                  <a:pt x="18" y="32"/>
                </a:cubicBezTo>
                <a:lnTo>
                  <a:pt x="18" y="29"/>
                </a:lnTo>
                <a:close/>
                <a:moveTo>
                  <a:pt x="17" y="22"/>
                </a:moveTo>
                <a:cubicBezTo>
                  <a:pt x="15" y="8"/>
                  <a:pt x="15" y="8"/>
                  <a:pt x="15" y="8"/>
                </a:cubicBezTo>
                <a:cubicBezTo>
                  <a:pt x="9" y="23"/>
                  <a:pt x="9" y="23"/>
                  <a:pt x="9" y="23"/>
                </a:cubicBezTo>
                <a:lnTo>
                  <a:pt x="17" y="22"/>
                </a:ln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99" name="îSḻiḑe"/>
          <p:cNvSpPr/>
          <p:nvPr/>
        </p:nvSpPr>
        <p:spPr bwMode="auto">
          <a:xfrm>
            <a:off x="2961116" y="2846128"/>
            <a:ext cx="24317" cy="35489"/>
          </a:xfrm>
          <a:custGeom>
            <a:avLst/>
            <a:gdLst>
              <a:gd name="T0" fmla="*/ 4 w 26"/>
              <a:gd name="T1" fmla="*/ 18 h 38"/>
              <a:gd name="T2" fmla="*/ 0 w 26"/>
              <a:gd name="T3" fmla="*/ 12 h 38"/>
              <a:gd name="T4" fmla="*/ 0 w 26"/>
              <a:gd name="T5" fmla="*/ 8 h 38"/>
              <a:gd name="T6" fmla="*/ 2 w 26"/>
              <a:gd name="T7" fmla="*/ 4 h 38"/>
              <a:gd name="T8" fmla="*/ 6 w 26"/>
              <a:gd name="T9" fmla="*/ 2 h 38"/>
              <a:gd name="T10" fmla="*/ 10 w 26"/>
              <a:gd name="T11" fmla="*/ 0 h 38"/>
              <a:gd name="T12" fmla="*/ 15 w 26"/>
              <a:gd name="T13" fmla="*/ 1 h 38"/>
              <a:gd name="T14" fmla="*/ 19 w 26"/>
              <a:gd name="T15" fmla="*/ 2 h 38"/>
              <a:gd name="T16" fmla="*/ 21 w 26"/>
              <a:gd name="T17" fmla="*/ 5 h 38"/>
              <a:gd name="T18" fmla="*/ 23 w 26"/>
              <a:gd name="T19" fmla="*/ 9 h 38"/>
              <a:gd name="T20" fmla="*/ 20 w 26"/>
              <a:gd name="T21" fmla="*/ 16 h 38"/>
              <a:gd name="T22" fmla="*/ 26 w 26"/>
              <a:gd name="T23" fmla="*/ 24 h 38"/>
              <a:gd name="T24" fmla="*/ 26 w 26"/>
              <a:gd name="T25" fmla="*/ 29 h 38"/>
              <a:gd name="T26" fmla="*/ 24 w 26"/>
              <a:gd name="T27" fmla="*/ 33 h 38"/>
              <a:gd name="T28" fmla="*/ 20 w 26"/>
              <a:gd name="T29" fmla="*/ 36 h 38"/>
              <a:gd name="T30" fmla="*/ 15 w 26"/>
              <a:gd name="T31" fmla="*/ 38 h 38"/>
              <a:gd name="T32" fmla="*/ 10 w 26"/>
              <a:gd name="T33" fmla="*/ 37 h 38"/>
              <a:gd name="T34" fmla="*/ 5 w 26"/>
              <a:gd name="T35" fmla="*/ 35 h 38"/>
              <a:gd name="T36" fmla="*/ 2 w 26"/>
              <a:gd name="T37" fmla="*/ 32 h 38"/>
              <a:gd name="T38" fmla="*/ 1 w 26"/>
              <a:gd name="T39" fmla="*/ 28 h 38"/>
              <a:gd name="T40" fmla="*/ 1 w 26"/>
              <a:gd name="T41" fmla="*/ 22 h 38"/>
              <a:gd name="T42" fmla="*/ 4 w 26"/>
              <a:gd name="T43" fmla="*/ 18 h 38"/>
              <a:gd name="T44" fmla="*/ 8 w 26"/>
              <a:gd name="T45" fmla="*/ 11 h 38"/>
              <a:gd name="T46" fmla="*/ 8 w 26"/>
              <a:gd name="T47" fmla="*/ 13 h 38"/>
              <a:gd name="T48" fmla="*/ 9 w 26"/>
              <a:gd name="T49" fmla="*/ 14 h 38"/>
              <a:gd name="T50" fmla="*/ 10 w 26"/>
              <a:gd name="T51" fmla="*/ 15 h 38"/>
              <a:gd name="T52" fmla="*/ 12 w 26"/>
              <a:gd name="T53" fmla="*/ 15 h 38"/>
              <a:gd name="T54" fmla="*/ 14 w 26"/>
              <a:gd name="T55" fmla="*/ 13 h 38"/>
              <a:gd name="T56" fmla="*/ 15 w 26"/>
              <a:gd name="T57" fmla="*/ 10 h 38"/>
              <a:gd name="T58" fmla="*/ 14 w 26"/>
              <a:gd name="T59" fmla="*/ 8 h 38"/>
              <a:gd name="T60" fmla="*/ 11 w 26"/>
              <a:gd name="T61" fmla="*/ 7 h 38"/>
              <a:gd name="T62" fmla="*/ 9 w 26"/>
              <a:gd name="T63" fmla="*/ 9 h 38"/>
              <a:gd name="T64" fmla="*/ 8 w 26"/>
              <a:gd name="T65" fmla="*/ 11 h 38"/>
              <a:gd name="T66" fmla="*/ 9 w 26"/>
              <a:gd name="T67" fmla="*/ 26 h 38"/>
              <a:gd name="T68" fmla="*/ 9 w 26"/>
              <a:gd name="T69" fmla="*/ 28 h 38"/>
              <a:gd name="T70" fmla="*/ 10 w 26"/>
              <a:gd name="T71" fmla="*/ 29 h 38"/>
              <a:gd name="T72" fmla="*/ 12 w 26"/>
              <a:gd name="T73" fmla="*/ 30 h 38"/>
              <a:gd name="T74" fmla="*/ 14 w 26"/>
              <a:gd name="T75" fmla="*/ 30 h 38"/>
              <a:gd name="T76" fmla="*/ 16 w 26"/>
              <a:gd name="T77" fmla="*/ 30 h 38"/>
              <a:gd name="T78" fmla="*/ 17 w 26"/>
              <a:gd name="T79" fmla="*/ 28 h 38"/>
              <a:gd name="T80" fmla="*/ 18 w 26"/>
              <a:gd name="T81" fmla="*/ 27 h 38"/>
              <a:gd name="T82" fmla="*/ 18 w 26"/>
              <a:gd name="T83" fmla="*/ 25 h 38"/>
              <a:gd name="T84" fmla="*/ 16 w 26"/>
              <a:gd name="T85" fmla="*/ 21 h 38"/>
              <a:gd name="T86" fmla="*/ 13 w 26"/>
              <a:gd name="T87" fmla="*/ 20 h 38"/>
              <a:gd name="T88" fmla="*/ 11 w 26"/>
              <a:gd name="T89" fmla="*/ 21 h 38"/>
              <a:gd name="T90" fmla="*/ 9 w 26"/>
              <a:gd name="T91" fmla="*/ 22 h 38"/>
              <a:gd name="T92" fmla="*/ 9 w 26"/>
              <a:gd name="T93" fmla="*/ 24 h 38"/>
              <a:gd name="T94" fmla="*/ 9 w 26"/>
              <a:gd name="T9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38">
                <a:moveTo>
                  <a:pt x="4" y="18"/>
                </a:moveTo>
                <a:cubicBezTo>
                  <a:pt x="2" y="17"/>
                  <a:pt x="0" y="15"/>
                  <a:pt x="0" y="12"/>
                </a:cubicBezTo>
                <a:cubicBezTo>
                  <a:pt x="0" y="10"/>
                  <a:pt x="0" y="9"/>
                  <a:pt x="0" y="8"/>
                </a:cubicBezTo>
                <a:cubicBezTo>
                  <a:pt x="1" y="6"/>
                  <a:pt x="1" y="5"/>
                  <a:pt x="2" y="4"/>
                </a:cubicBezTo>
                <a:cubicBezTo>
                  <a:pt x="3" y="3"/>
                  <a:pt x="4" y="2"/>
                  <a:pt x="6" y="2"/>
                </a:cubicBezTo>
                <a:cubicBezTo>
                  <a:pt x="7" y="1"/>
                  <a:pt x="8" y="1"/>
                  <a:pt x="10" y="0"/>
                </a:cubicBezTo>
                <a:cubicBezTo>
                  <a:pt x="12" y="0"/>
                  <a:pt x="13" y="0"/>
                  <a:pt x="15" y="1"/>
                </a:cubicBezTo>
                <a:cubicBezTo>
                  <a:pt x="16" y="1"/>
                  <a:pt x="17" y="1"/>
                  <a:pt x="19" y="2"/>
                </a:cubicBezTo>
                <a:cubicBezTo>
                  <a:pt x="20" y="3"/>
                  <a:pt x="21" y="4"/>
                  <a:pt x="21" y="5"/>
                </a:cubicBezTo>
                <a:cubicBezTo>
                  <a:pt x="22" y="6"/>
                  <a:pt x="22" y="7"/>
                  <a:pt x="23" y="9"/>
                </a:cubicBezTo>
                <a:cubicBezTo>
                  <a:pt x="23" y="12"/>
                  <a:pt x="22" y="14"/>
                  <a:pt x="20" y="16"/>
                </a:cubicBezTo>
                <a:cubicBezTo>
                  <a:pt x="24" y="18"/>
                  <a:pt x="26" y="21"/>
                  <a:pt x="26" y="24"/>
                </a:cubicBezTo>
                <a:cubicBezTo>
                  <a:pt x="26" y="26"/>
                  <a:pt x="26" y="28"/>
                  <a:pt x="26" y="29"/>
                </a:cubicBezTo>
                <a:cubicBezTo>
                  <a:pt x="25" y="30"/>
                  <a:pt x="25" y="32"/>
                  <a:pt x="24" y="33"/>
                </a:cubicBezTo>
                <a:cubicBezTo>
                  <a:pt x="23" y="34"/>
                  <a:pt x="21" y="35"/>
                  <a:pt x="20" y="36"/>
                </a:cubicBezTo>
                <a:cubicBezTo>
                  <a:pt x="19" y="37"/>
                  <a:pt x="17" y="37"/>
                  <a:pt x="15" y="38"/>
                </a:cubicBezTo>
                <a:cubicBezTo>
                  <a:pt x="13" y="38"/>
                  <a:pt x="11" y="38"/>
                  <a:pt x="10" y="37"/>
                </a:cubicBezTo>
                <a:cubicBezTo>
                  <a:pt x="8" y="37"/>
                  <a:pt x="6" y="36"/>
                  <a:pt x="5" y="35"/>
                </a:cubicBezTo>
                <a:cubicBezTo>
                  <a:pt x="4" y="34"/>
                  <a:pt x="3" y="33"/>
                  <a:pt x="2" y="32"/>
                </a:cubicBezTo>
                <a:cubicBezTo>
                  <a:pt x="1" y="31"/>
                  <a:pt x="1" y="29"/>
                  <a:pt x="1" y="28"/>
                </a:cubicBezTo>
                <a:cubicBezTo>
                  <a:pt x="0" y="26"/>
                  <a:pt x="1" y="24"/>
                  <a:pt x="1" y="22"/>
                </a:cubicBezTo>
                <a:cubicBezTo>
                  <a:pt x="2" y="21"/>
                  <a:pt x="3" y="19"/>
                  <a:pt x="4" y="18"/>
                </a:cubicBezTo>
                <a:close/>
                <a:moveTo>
                  <a:pt x="8" y="11"/>
                </a:moveTo>
                <a:cubicBezTo>
                  <a:pt x="8" y="12"/>
                  <a:pt x="8" y="12"/>
                  <a:pt x="8" y="13"/>
                </a:cubicBezTo>
                <a:cubicBezTo>
                  <a:pt x="9" y="13"/>
                  <a:pt x="9" y="14"/>
                  <a:pt x="9" y="14"/>
                </a:cubicBezTo>
                <a:cubicBezTo>
                  <a:pt x="10" y="14"/>
                  <a:pt x="10" y="14"/>
                  <a:pt x="10" y="15"/>
                </a:cubicBezTo>
                <a:cubicBezTo>
                  <a:pt x="11" y="15"/>
                  <a:pt x="11" y="15"/>
                  <a:pt x="12" y="15"/>
                </a:cubicBezTo>
                <a:cubicBezTo>
                  <a:pt x="13" y="15"/>
                  <a:pt x="14" y="14"/>
                  <a:pt x="14" y="13"/>
                </a:cubicBezTo>
                <a:cubicBezTo>
                  <a:pt x="15" y="12"/>
                  <a:pt x="15" y="12"/>
                  <a:pt x="15" y="10"/>
                </a:cubicBezTo>
                <a:cubicBezTo>
                  <a:pt x="15" y="9"/>
                  <a:pt x="14" y="9"/>
                  <a:pt x="14" y="8"/>
                </a:cubicBezTo>
                <a:cubicBezTo>
                  <a:pt x="13" y="7"/>
                  <a:pt x="12" y="7"/>
                  <a:pt x="11" y="7"/>
                </a:cubicBezTo>
                <a:cubicBezTo>
                  <a:pt x="10" y="7"/>
                  <a:pt x="9" y="8"/>
                  <a:pt x="9" y="9"/>
                </a:cubicBezTo>
                <a:cubicBezTo>
                  <a:pt x="8" y="9"/>
                  <a:pt x="8" y="10"/>
                  <a:pt x="8" y="11"/>
                </a:cubicBezTo>
                <a:close/>
                <a:moveTo>
                  <a:pt x="9" y="26"/>
                </a:moveTo>
                <a:cubicBezTo>
                  <a:pt x="9" y="27"/>
                  <a:pt x="9" y="27"/>
                  <a:pt x="9" y="28"/>
                </a:cubicBezTo>
                <a:cubicBezTo>
                  <a:pt x="10" y="28"/>
                  <a:pt x="10" y="29"/>
                  <a:pt x="10" y="29"/>
                </a:cubicBezTo>
                <a:cubicBezTo>
                  <a:pt x="11" y="30"/>
                  <a:pt x="11" y="30"/>
                  <a:pt x="12" y="30"/>
                </a:cubicBezTo>
                <a:cubicBezTo>
                  <a:pt x="13" y="30"/>
                  <a:pt x="13" y="30"/>
                  <a:pt x="14" y="30"/>
                </a:cubicBezTo>
                <a:cubicBezTo>
                  <a:pt x="15" y="30"/>
                  <a:pt x="15" y="30"/>
                  <a:pt x="16" y="30"/>
                </a:cubicBezTo>
                <a:cubicBezTo>
                  <a:pt x="16" y="29"/>
                  <a:pt x="17" y="29"/>
                  <a:pt x="17" y="28"/>
                </a:cubicBezTo>
                <a:cubicBezTo>
                  <a:pt x="17" y="28"/>
                  <a:pt x="18" y="27"/>
                  <a:pt x="18" y="27"/>
                </a:cubicBezTo>
                <a:cubicBezTo>
                  <a:pt x="18" y="26"/>
                  <a:pt x="18" y="25"/>
                  <a:pt x="18" y="25"/>
                </a:cubicBezTo>
                <a:cubicBezTo>
                  <a:pt x="18" y="23"/>
                  <a:pt x="17" y="22"/>
                  <a:pt x="16" y="21"/>
                </a:cubicBezTo>
                <a:cubicBezTo>
                  <a:pt x="15" y="20"/>
                  <a:pt x="14" y="20"/>
                  <a:pt x="13" y="20"/>
                </a:cubicBezTo>
                <a:cubicBezTo>
                  <a:pt x="12" y="20"/>
                  <a:pt x="11" y="21"/>
                  <a:pt x="11" y="21"/>
                </a:cubicBezTo>
                <a:cubicBezTo>
                  <a:pt x="10" y="21"/>
                  <a:pt x="10" y="22"/>
                  <a:pt x="9" y="22"/>
                </a:cubicBezTo>
                <a:cubicBezTo>
                  <a:pt x="9" y="23"/>
                  <a:pt x="9" y="23"/>
                  <a:pt x="9" y="24"/>
                </a:cubicBezTo>
                <a:cubicBezTo>
                  <a:pt x="8" y="25"/>
                  <a:pt x="8" y="25"/>
                  <a:pt x="9" y="26"/>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0" name="îS1îďe"/>
          <p:cNvSpPr/>
          <p:nvPr/>
        </p:nvSpPr>
        <p:spPr bwMode="auto">
          <a:xfrm>
            <a:off x="2577309" y="3112953"/>
            <a:ext cx="41404" cy="38775"/>
          </a:xfrm>
          <a:custGeom>
            <a:avLst/>
            <a:gdLst>
              <a:gd name="T0" fmla="*/ 22 w 44"/>
              <a:gd name="T1" fmla="*/ 42 h 42"/>
              <a:gd name="T2" fmla="*/ 1 w 44"/>
              <a:gd name="T3" fmla="*/ 24 h 42"/>
              <a:gd name="T4" fmla="*/ 5 w 44"/>
              <a:gd name="T5" fmla="*/ 9 h 42"/>
              <a:gd name="T6" fmla="*/ 19 w 44"/>
              <a:gd name="T7" fmla="*/ 1 h 42"/>
              <a:gd name="T8" fmla="*/ 22 w 44"/>
              <a:gd name="T9" fmla="*/ 0 h 42"/>
              <a:gd name="T10" fmla="*/ 42 w 44"/>
              <a:gd name="T11" fmla="*/ 19 h 42"/>
              <a:gd name="T12" fmla="*/ 24 w 44"/>
              <a:gd name="T13" fmla="*/ 42 h 42"/>
              <a:gd name="T14" fmla="*/ 22 w 4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2">
                <a:moveTo>
                  <a:pt x="22" y="42"/>
                </a:moveTo>
                <a:cubicBezTo>
                  <a:pt x="11" y="42"/>
                  <a:pt x="2" y="35"/>
                  <a:pt x="1" y="24"/>
                </a:cubicBezTo>
                <a:cubicBezTo>
                  <a:pt x="0" y="19"/>
                  <a:pt x="1" y="13"/>
                  <a:pt x="5" y="9"/>
                </a:cubicBezTo>
                <a:cubicBezTo>
                  <a:pt x="8" y="4"/>
                  <a:pt x="13" y="1"/>
                  <a:pt x="19" y="1"/>
                </a:cubicBezTo>
                <a:cubicBezTo>
                  <a:pt x="20" y="0"/>
                  <a:pt x="21" y="0"/>
                  <a:pt x="22" y="0"/>
                </a:cubicBezTo>
                <a:cubicBezTo>
                  <a:pt x="32" y="0"/>
                  <a:pt x="41" y="8"/>
                  <a:pt x="42" y="19"/>
                </a:cubicBezTo>
                <a:cubicBezTo>
                  <a:pt x="44" y="30"/>
                  <a:pt x="36" y="41"/>
                  <a:pt x="24" y="42"/>
                </a:cubicBezTo>
                <a:cubicBezTo>
                  <a:pt x="23" y="42"/>
                  <a:pt x="22" y="42"/>
                  <a:pt x="22" y="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1" name="ïṣḻide"/>
          <p:cNvSpPr/>
          <p:nvPr/>
        </p:nvSpPr>
        <p:spPr bwMode="auto">
          <a:xfrm>
            <a:off x="2572051" y="3109010"/>
            <a:ext cx="51262" cy="47976"/>
          </a:xfrm>
          <a:custGeom>
            <a:avLst/>
            <a:gdLst>
              <a:gd name="T0" fmla="*/ 28 w 55"/>
              <a:gd name="T1" fmla="*/ 9 h 51"/>
              <a:gd name="T2" fmla="*/ 44 w 55"/>
              <a:gd name="T3" fmla="*/ 23 h 51"/>
              <a:gd name="T4" fmla="*/ 30 w 55"/>
              <a:gd name="T5" fmla="*/ 42 h 51"/>
              <a:gd name="T6" fmla="*/ 28 w 55"/>
              <a:gd name="T7" fmla="*/ 42 h 51"/>
              <a:gd name="T8" fmla="*/ 11 w 55"/>
              <a:gd name="T9" fmla="*/ 28 h 51"/>
              <a:gd name="T10" fmla="*/ 25 w 55"/>
              <a:gd name="T11" fmla="*/ 9 h 51"/>
              <a:gd name="T12" fmla="*/ 28 w 55"/>
              <a:gd name="T13" fmla="*/ 9 h 51"/>
              <a:gd name="T14" fmla="*/ 28 w 55"/>
              <a:gd name="T15" fmla="*/ 0 h 51"/>
              <a:gd name="T16" fmla="*/ 28 w 55"/>
              <a:gd name="T17" fmla="*/ 0 h 51"/>
              <a:gd name="T18" fmla="*/ 24 w 55"/>
              <a:gd name="T19" fmla="*/ 0 h 51"/>
              <a:gd name="T20" fmla="*/ 2 w 55"/>
              <a:gd name="T21" fmla="*/ 29 h 51"/>
              <a:gd name="T22" fmla="*/ 28 w 55"/>
              <a:gd name="T23" fmla="*/ 51 h 51"/>
              <a:gd name="T24" fmla="*/ 31 w 55"/>
              <a:gd name="T25" fmla="*/ 51 h 51"/>
              <a:gd name="T26" fmla="*/ 53 w 55"/>
              <a:gd name="T27" fmla="*/ 22 h 51"/>
              <a:gd name="T28" fmla="*/ 28 w 55"/>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1">
                <a:moveTo>
                  <a:pt x="28" y="9"/>
                </a:moveTo>
                <a:cubicBezTo>
                  <a:pt x="36" y="9"/>
                  <a:pt x="43" y="15"/>
                  <a:pt x="44" y="23"/>
                </a:cubicBezTo>
                <a:cubicBezTo>
                  <a:pt x="45" y="32"/>
                  <a:pt x="39" y="40"/>
                  <a:pt x="30" y="42"/>
                </a:cubicBezTo>
                <a:cubicBezTo>
                  <a:pt x="29" y="42"/>
                  <a:pt x="28" y="42"/>
                  <a:pt x="28" y="42"/>
                </a:cubicBezTo>
                <a:cubicBezTo>
                  <a:pt x="19" y="42"/>
                  <a:pt x="12" y="36"/>
                  <a:pt x="11" y="28"/>
                </a:cubicBezTo>
                <a:cubicBezTo>
                  <a:pt x="10" y="19"/>
                  <a:pt x="16" y="10"/>
                  <a:pt x="25" y="9"/>
                </a:cubicBezTo>
                <a:cubicBezTo>
                  <a:pt x="26" y="9"/>
                  <a:pt x="27" y="9"/>
                  <a:pt x="28" y="9"/>
                </a:cubicBezTo>
                <a:moveTo>
                  <a:pt x="28" y="0"/>
                </a:moveTo>
                <a:cubicBezTo>
                  <a:pt x="28" y="0"/>
                  <a:pt x="28" y="0"/>
                  <a:pt x="28" y="0"/>
                </a:cubicBezTo>
                <a:cubicBezTo>
                  <a:pt x="26" y="0"/>
                  <a:pt x="25" y="0"/>
                  <a:pt x="24" y="0"/>
                </a:cubicBezTo>
                <a:cubicBezTo>
                  <a:pt x="10" y="2"/>
                  <a:pt x="0" y="15"/>
                  <a:pt x="2" y="29"/>
                </a:cubicBezTo>
                <a:cubicBezTo>
                  <a:pt x="4" y="42"/>
                  <a:pt x="15" y="51"/>
                  <a:pt x="28" y="51"/>
                </a:cubicBezTo>
                <a:cubicBezTo>
                  <a:pt x="29" y="51"/>
                  <a:pt x="30" y="51"/>
                  <a:pt x="31" y="51"/>
                </a:cubicBezTo>
                <a:cubicBezTo>
                  <a:pt x="45" y="49"/>
                  <a:pt x="55" y="36"/>
                  <a:pt x="53" y="22"/>
                </a:cubicBezTo>
                <a:cubicBezTo>
                  <a:pt x="51" y="9"/>
                  <a:pt x="40" y="0"/>
                  <a:pt x="28" y="0"/>
                </a:cubicBezTo>
                <a:close/>
              </a:path>
            </a:pathLst>
          </a:custGeom>
          <a:solidFill>
            <a:srgbClr val="FF646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2" name="ïś1ïḑe"/>
          <p:cNvSpPr/>
          <p:nvPr/>
        </p:nvSpPr>
        <p:spPr bwMode="auto">
          <a:xfrm>
            <a:off x="2893423" y="3156985"/>
            <a:ext cx="41404" cy="40090"/>
          </a:xfrm>
          <a:custGeom>
            <a:avLst/>
            <a:gdLst>
              <a:gd name="T0" fmla="*/ 22 w 44"/>
              <a:gd name="T1" fmla="*/ 43 h 43"/>
              <a:gd name="T2" fmla="*/ 1 w 44"/>
              <a:gd name="T3" fmla="*/ 24 h 43"/>
              <a:gd name="T4" fmla="*/ 19 w 44"/>
              <a:gd name="T5" fmla="*/ 1 h 43"/>
              <a:gd name="T6" fmla="*/ 22 w 44"/>
              <a:gd name="T7" fmla="*/ 0 h 43"/>
              <a:gd name="T8" fmla="*/ 43 w 44"/>
              <a:gd name="T9" fmla="*/ 19 h 43"/>
              <a:gd name="T10" fmla="*/ 39 w 44"/>
              <a:gd name="T11" fmla="*/ 34 h 43"/>
              <a:gd name="T12" fmla="*/ 25 w 44"/>
              <a:gd name="T13" fmla="*/ 42 h 43"/>
              <a:gd name="T14" fmla="*/ 22 w 4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3">
                <a:moveTo>
                  <a:pt x="22" y="43"/>
                </a:moveTo>
                <a:cubicBezTo>
                  <a:pt x="12" y="43"/>
                  <a:pt x="3" y="35"/>
                  <a:pt x="1" y="24"/>
                </a:cubicBezTo>
                <a:cubicBezTo>
                  <a:pt x="0" y="13"/>
                  <a:pt x="8" y="2"/>
                  <a:pt x="19" y="1"/>
                </a:cubicBezTo>
                <a:cubicBezTo>
                  <a:pt x="20" y="1"/>
                  <a:pt x="21" y="0"/>
                  <a:pt x="22" y="0"/>
                </a:cubicBezTo>
                <a:cubicBezTo>
                  <a:pt x="33" y="0"/>
                  <a:pt x="42" y="8"/>
                  <a:pt x="43" y="19"/>
                </a:cubicBezTo>
                <a:cubicBezTo>
                  <a:pt x="44" y="24"/>
                  <a:pt x="42" y="30"/>
                  <a:pt x="39" y="34"/>
                </a:cubicBezTo>
                <a:cubicBezTo>
                  <a:pt x="35" y="39"/>
                  <a:pt x="30" y="42"/>
                  <a:pt x="25" y="42"/>
                </a:cubicBezTo>
                <a:cubicBezTo>
                  <a:pt x="24" y="43"/>
                  <a:pt x="23" y="43"/>
                  <a:pt x="22"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3" name="işļíďé"/>
          <p:cNvSpPr/>
          <p:nvPr/>
        </p:nvSpPr>
        <p:spPr bwMode="auto">
          <a:xfrm>
            <a:off x="2888823" y="3153042"/>
            <a:ext cx="51262" cy="47319"/>
          </a:xfrm>
          <a:custGeom>
            <a:avLst/>
            <a:gdLst>
              <a:gd name="T0" fmla="*/ 27 w 55"/>
              <a:gd name="T1" fmla="*/ 9 h 51"/>
              <a:gd name="T2" fmla="*/ 43 w 55"/>
              <a:gd name="T3" fmla="*/ 23 h 51"/>
              <a:gd name="T4" fmla="*/ 29 w 55"/>
              <a:gd name="T5" fmla="*/ 42 h 51"/>
              <a:gd name="T6" fmla="*/ 27 w 55"/>
              <a:gd name="T7" fmla="*/ 42 h 51"/>
              <a:gd name="T8" fmla="*/ 11 w 55"/>
              <a:gd name="T9" fmla="*/ 28 h 51"/>
              <a:gd name="T10" fmla="*/ 25 w 55"/>
              <a:gd name="T11" fmla="*/ 9 h 51"/>
              <a:gd name="T12" fmla="*/ 27 w 55"/>
              <a:gd name="T13" fmla="*/ 9 h 51"/>
              <a:gd name="T14" fmla="*/ 27 w 55"/>
              <a:gd name="T15" fmla="*/ 0 h 51"/>
              <a:gd name="T16" fmla="*/ 27 w 55"/>
              <a:gd name="T17" fmla="*/ 0 h 51"/>
              <a:gd name="T18" fmla="*/ 24 w 55"/>
              <a:gd name="T19" fmla="*/ 0 h 51"/>
              <a:gd name="T20" fmla="*/ 2 w 55"/>
              <a:gd name="T21" fmla="*/ 29 h 51"/>
              <a:gd name="T22" fmla="*/ 27 w 55"/>
              <a:gd name="T23" fmla="*/ 51 h 51"/>
              <a:gd name="T24" fmla="*/ 31 w 55"/>
              <a:gd name="T25" fmla="*/ 51 h 51"/>
              <a:gd name="T26" fmla="*/ 53 w 55"/>
              <a:gd name="T27" fmla="*/ 22 h 51"/>
              <a:gd name="T28" fmla="*/ 27 w 55"/>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1">
                <a:moveTo>
                  <a:pt x="27" y="9"/>
                </a:moveTo>
                <a:cubicBezTo>
                  <a:pt x="35" y="9"/>
                  <a:pt x="42" y="15"/>
                  <a:pt x="43" y="23"/>
                </a:cubicBezTo>
                <a:cubicBezTo>
                  <a:pt x="45" y="32"/>
                  <a:pt x="38" y="41"/>
                  <a:pt x="29" y="42"/>
                </a:cubicBezTo>
                <a:cubicBezTo>
                  <a:pt x="29" y="42"/>
                  <a:pt x="28" y="42"/>
                  <a:pt x="27" y="42"/>
                </a:cubicBezTo>
                <a:cubicBezTo>
                  <a:pt x="19" y="42"/>
                  <a:pt x="12" y="36"/>
                  <a:pt x="11" y="28"/>
                </a:cubicBezTo>
                <a:cubicBezTo>
                  <a:pt x="10" y="19"/>
                  <a:pt x="16" y="10"/>
                  <a:pt x="25" y="9"/>
                </a:cubicBezTo>
                <a:cubicBezTo>
                  <a:pt x="26" y="9"/>
                  <a:pt x="27" y="9"/>
                  <a:pt x="27" y="9"/>
                </a:cubicBezTo>
                <a:moveTo>
                  <a:pt x="27" y="0"/>
                </a:moveTo>
                <a:cubicBezTo>
                  <a:pt x="27" y="0"/>
                  <a:pt x="27" y="0"/>
                  <a:pt x="27" y="0"/>
                </a:cubicBezTo>
                <a:cubicBezTo>
                  <a:pt x="26" y="0"/>
                  <a:pt x="25" y="0"/>
                  <a:pt x="24" y="0"/>
                </a:cubicBezTo>
                <a:cubicBezTo>
                  <a:pt x="10" y="2"/>
                  <a:pt x="0" y="15"/>
                  <a:pt x="2" y="29"/>
                </a:cubicBezTo>
                <a:cubicBezTo>
                  <a:pt x="3" y="42"/>
                  <a:pt x="14" y="51"/>
                  <a:pt x="27" y="51"/>
                </a:cubicBezTo>
                <a:cubicBezTo>
                  <a:pt x="28" y="51"/>
                  <a:pt x="29" y="51"/>
                  <a:pt x="31" y="51"/>
                </a:cubicBezTo>
                <a:cubicBezTo>
                  <a:pt x="45" y="49"/>
                  <a:pt x="55" y="36"/>
                  <a:pt x="53" y="22"/>
                </a:cubicBezTo>
                <a:cubicBezTo>
                  <a:pt x="51" y="9"/>
                  <a:pt x="40" y="0"/>
                  <a:pt x="27" y="0"/>
                </a:cubicBezTo>
                <a:close/>
              </a:path>
            </a:pathLst>
          </a:custGeom>
          <a:solidFill>
            <a:srgbClr val="8C83D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4" name="iṩľíďé"/>
          <p:cNvSpPr/>
          <p:nvPr/>
        </p:nvSpPr>
        <p:spPr bwMode="auto">
          <a:xfrm>
            <a:off x="2581252" y="2115975"/>
            <a:ext cx="308229" cy="102524"/>
          </a:xfrm>
          <a:custGeom>
            <a:avLst/>
            <a:gdLst>
              <a:gd name="T0" fmla="*/ 6 w 469"/>
              <a:gd name="T1" fmla="*/ 0 h 156"/>
              <a:gd name="T2" fmla="*/ 0 w 469"/>
              <a:gd name="T3" fmla="*/ 21 h 156"/>
              <a:gd name="T4" fmla="*/ 292 w 469"/>
              <a:gd name="T5" fmla="*/ 156 h 156"/>
              <a:gd name="T6" fmla="*/ 469 w 469"/>
              <a:gd name="T7" fmla="*/ 134 h 156"/>
              <a:gd name="T8" fmla="*/ 439 w 469"/>
              <a:gd name="T9" fmla="*/ 121 h 156"/>
              <a:gd name="T10" fmla="*/ 411 w 469"/>
              <a:gd name="T11" fmla="*/ 119 h 156"/>
              <a:gd name="T12" fmla="*/ 412 w 469"/>
              <a:gd name="T13" fmla="*/ 111 h 156"/>
              <a:gd name="T14" fmla="*/ 372 w 469"/>
              <a:gd name="T15" fmla="*/ 95 h 156"/>
              <a:gd name="T16" fmla="*/ 367 w 469"/>
              <a:gd name="T17" fmla="*/ 109 h 156"/>
              <a:gd name="T18" fmla="*/ 308 w 469"/>
              <a:gd name="T19" fmla="*/ 78 h 156"/>
              <a:gd name="T20" fmla="*/ 6 w 46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 h="156">
                <a:moveTo>
                  <a:pt x="6" y="0"/>
                </a:moveTo>
                <a:lnTo>
                  <a:pt x="0" y="21"/>
                </a:lnTo>
                <a:lnTo>
                  <a:pt x="292" y="156"/>
                </a:lnTo>
                <a:lnTo>
                  <a:pt x="469" y="134"/>
                </a:lnTo>
                <a:lnTo>
                  <a:pt x="439" y="121"/>
                </a:lnTo>
                <a:lnTo>
                  <a:pt x="411" y="119"/>
                </a:lnTo>
                <a:lnTo>
                  <a:pt x="412" y="111"/>
                </a:lnTo>
                <a:lnTo>
                  <a:pt x="372" y="95"/>
                </a:lnTo>
                <a:lnTo>
                  <a:pt x="367" y="109"/>
                </a:lnTo>
                <a:lnTo>
                  <a:pt x="308" y="78"/>
                </a:lnTo>
                <a:lnTo>
                  <a:pt x="6" y="0"/>
                </a:lnTo>
                <a:close/>
              </a:path>
            </a:pathLst>
          </a:custGeom>
          <a:solidFill>
            <a:srgbClr val="9DACC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5" name="íşḷïḍé"/>
          <p:cNvSpPr/>
          <p:nvPr/>
        </p:nvSpPr>
        <p:spPr bwMode="auto">
          <a:xfrm>
            <a:off x="2581252" y="2115975"/>
            <a:ext cx="308229" cy="102524"/>
          </a:xfrm>
          <a:custGeom>
            <a:avLst/>
            <a:gdLst>
              <a:gd name="T0" fmla="*/ 6 w 469"/>
              <a:gd name="T1" fmla="*/ 0 h 156"/>
              <a:gd name="T2" fmla="*/ 0 w 469"/>
              <a:gd name="T3" fmla="*/ 21 h 156"/>
              <a:gd name="T4" fmla="*/ 292 w 469"/>
              <a:gd name="T5" fmla="*/ 156 h 156"/>
              <a:gd name="T6" fmla="*/ 469 w 469"/>
              <a:gd name="T7" fmla="*/ 134 h 156"/>
              <a:gd name="T8" fmla="*/ 439 w 469"/>
              <a:gd name="T9" fmla="*/ 121 h 156"/>
              <a:gd name="T10" fmla="*/ 411 w 469"/>
              <a:gd name="T11" fmla="*/ 119 h 156"/>
              <a:gd name="T12" fmla="*/ 412 w 469"/>
              <a:gd name="T13" fmla="*/ 111 h 156"/>
              <a:gd name="T14" fmla="*/ 372 w 469"/>
              <a:gd name="T15" fmla="*/ 95 h 156"/>
              <a:gd name="T16" fmla="*/ 367 w 469"/>
              <a:gd name="T17" fmla="*/ 109 h 156"/>
              <a:gd name="T18" fmla="*/ 308 w 469"/>
              <a:gd name="T19" fmla="*/ 78 h 156"/>
              <a:gd name="T20" fmla="*/ 6 w 46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 h="156">
                <a:moveTo>
                  <a:pt x="6" y="0"/>
                </a:moveTo>
                <a:lnTo>
                  <a:pt x="0" y="21"/>
                </a:lnTo>
                <a:lnTo>
                  <a:pt x="292" y="156"/>
                </a:lnTo>
                <a:lnTo>
                  <a:pt x="469" y="134"/>
                </a:lnTo>
                <a:lnTo>
                  <a:pt x="439" y="121"/>
                </a:lnTo>
                <a:lnTo>
                  <a:pt x="411" y="119"/>
                </a:lnTo>
                <a:lnTo>
                  <a:pt x="412" y="111"/>
                </a:lnTo>
                <a:lnTo>
                  <a:pt x="372" y="95"/>
                </a:lnTo>
                <a:lnTo>
                  <a:pt x="367" y="109"/>
                </a:lnTo>
                <a:lnTo>
                  <a:pt x="308" y="7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6" name="iŝḷïďè"/>
          <p:cNvSpPr/>
          <p:nvPr/>
        </p:nvSpPr>
        <p:spPr bwMode="auto">
          <a:xfrm>
            <a:off x="2851363" y="2188924"/>
            <a:ext cx="18402" cy="6572"/>
          </a:xfrm>
          <a:custGeom>
            <a:avLst/>
            <a:gdLst>
              <a:gd name="T0" fmla="*/ 1 w 28"/>
              <a:gd name="T1" fmla="*/ 0 h 10"/>
              <a:gd name="T2" fmla="*/ 0 w 28"/>
              <a:gd name="T3" fmla="*/ 8 h 10"/>
              <a:gd name="T4" fmla="*/ 28 w 28"/>
              <a:gd name="T5" fmla="*/ 10 h 10"/>
              <a:gd name="T6" fmla="*/ 1 w 28"/>
              <a:gd name="T7" fmla="*/ 0 h 10"/>
            </a:gdLst>
            <a:ahLst/>
            <a:cxnLst>
              <a:cxn ang="0">
                <a:pos x="T0" y="T1"/>
              </a:cxn>
              <a:cxn ang="0">
                <a:pos x="T2" y="T3"/>
              </a:cxn>
              <a:cxn ang="0">
                <a:pos x="T4" y="T5"/>
              </a:cxn>
              <a:cxn ang="0">
                <a:pos x="T6" y="T7"/>
              </a:cxn>
            </a:cxnLst>
            <a:rect l="0" t="0" r="r" b="b"/>
            <a:pathLst>
              <a:path w="28" h="10">
                <a:moveTo>
                  <a:pt x="1" y="0"/>
                </a:moveTo>
                <a:lnTo>
                  <a:pt x="0" y="8"/>
                </a:lnTo>
                <a:lnTo>
                  <a:pt x="28" y="10"/>
                </a:lnTo>
                <a:lnTo>
                  <a:pt x="1" y="0"/>
                </a:lnTo>
                <a:close/>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7" name="ï$1ïḍe"/>
          <p:cNvSpPr/>
          <p:nvPr/>
        </p:nvSpPr>
        <p:spPr bwMode="auto">
          <a:xfrm>
            <a:off x="2851363" y="2188924"/>
            <a:ext cx="18402" cy="6572"/>
          </a:xfrm>
          <a:custGeom>
            <a:avLst/>
            <a:gdLst>
              <a:gd name="T0" fmla="*/ 1 w 28"/>
              <a:gd name="T1" fmla="*/ 0 h 10"/>
              <a:gd name="T2" fmla="*/ 0 w 28"/>
              <a:gd name="T3" fmla="*/ 8 h 10"/>
              <a:gd name="T4" fmla="*/ 28 w 28"/>
              <a:gd name="T5" fmla="*/ 10 h 10"/>
              <a:gd name="T6" fmla="*/ 1 w 28"/>
              <a:gd name="T7" fmla="*/ 0 h 10"/>
            </a:gdLst>
            <a:ahLst/>
            <a:cxnLst>
              <a:cxn ang="0">
                <a:pos x="T0" y="T1"/>
              </a:cxn>
              <a:cxn ang="0">
                <a:pos x="T2" y="T3"/>
              </a:cxn>
              <a:cxn ang="0">
                <a:pos x="T4" y="T5"/>
              </a:cxn>
              <a:cxn ang="0">
                <a:pos x="T6" y="T7"/>
              </a:cxn>
            </a:cxnLst>
            <a:rect l="0" t="0" r="r" b="b"/>
            <a:pathLst>
              <a:path w="28" h="10">
                <a:moveTo>
                  <a:pt x="1" y="0"/>
                </a:moveTo>
                <a:lnTo>
                  <a:pt x="0" y="8"/>
                </a:lnTo>
                <a:lnTo>
                  <a:pt x="28" y="1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8" name="íšľïdé"/>
          <p:cNvSpPr/>
          <p:nvPr/>
        </p:nvSpPr>
        <p:spPr bwMode="auto">
          <a:xfrm>
            <a:off x="3896317" y="2599019"/>
            <a:ext cx="327287" cy="188618"/>
          </a:xfrm>
          <a:custGeom>
            <a:avLst/>
            <a:gdLst>
              <a:gd name="T0" fmla="*/ 10 w 498"/>
              <a:gd name="T1" fmla="*/ 72 h 287"/>
              <a:gd name="T2" fmla="*/ 17 w 498"/>
              <a:gd name="T3" fmla="*/ 121 h 287"/>
              <a:gd name="T4" fmla="*/ 470 w 498"/>
              <a:gd name="T5" fmla="*/ 287 h 287"/>
              <a:gd name="T6" fmla="*/ 498 w 498"/>
              <a:gd name="T7" fmla="*/ 195 h 287"/>
              <a:gd name="T8" fmla="*/ 324 w 498"/>
              <a:gd name="T9" fmla="*/ 126 h 287"/>
              <a:gd name="T10" fmla="*/ 10 w 498"/>
              <a:gd name="T11" fmla="*/ 72 h 287"/>
              <a:gd name="T12" fmla="*/ 0 w 498"/>
              <a:gd name="T13" fmla="*/ 0 h 287"/>
              <a:gd name="T14" fmla="*/ 6 w 498"/>
              <a:gd name="T15" fmla="*/ 42 h 287"/>
              <a:gd name="T16" fmla="*/ 191 w 498"/>
              <a:gd name="T17" fmla="*/ 75 h 287"/>
              <a:gd name="T18" fmla="*/ 0 w 498"/>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287">
                <a:moveTo>
                  <a:pt x="10" y="72"/>
                </a:moveTo>
                <a:lnTo>
                  <a:pt x="17" y="121"/>
                </a:lnTo>
                <a:lnTo>
                  <a:pt x="470" y="287"/>
                </a:lnTo>
                <a:lnTo>
                  <a:pt x="498" y="195"/>
                </a:lnTo>
                <a:lnTo>
                  <a:pt x="324" y="126"/>
                </a:lnTo>
                <a:lnTo>
                  <a:pt x="10" y="72"/>
                </a:lnTo>
                <a:close/>
                <a:moveTo>
                  <a:pt x="0" y="0"/>
                </a:moveTo>
                <a:lnTo>
                  <a:pt x="6" y="42"/>
                </a:lnTo>
                <a:lnTo>
                  <a:pt x="191" y="75"/>
                </a:lnTo>
                <a:lnTo>
                  <a:pt x="0" y="0"/>
                </a:lnTo>
                <a:close/>
              </a:path>
            </a:pathLst>
          </a:custGeom>
          <a:solidFill>
            <a:srgbClr val="99A9C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9" name="î$1îḓè"/>
          <p:cNvSpPr/>
          <p:nvPr/>
        </p:nvSpPr>
        <p:spPr bwMode="auto">
          <a:xfrm>
            <a:off x="3896317" y="2599019"/>
            <a:ext cx="327287" cy="188618"/>
          </a:xfrm>
          <a:custGeom>
            <a:avLst/>
            <a:gdLst>
              <a:gd name="T0" fmla="*/ 10 w 498"/>
              <a:gd name="T1" fmla="*/ 72 h 287"/>
              <a:gd name="T2" fmla="*/ 17 w 498"/>
              <a:gd name="T3" fmla="*/ 121 h 287"/>
              <a:gd name="T4" fmla="*/ 470 w 498"/>
              <a:gd name="T5" fmla="*/ 287 h 287"/>
              <a:gd name="T6" fmla="*/ 498 w 498"/>
              <a:gd name="T7" fmla="*/ 195 h 287"/>
              <a:gd name="T8" fmla="*/ 324 w 498"/>
              <a:gd name="T9" fmla="*/ 126 h 287"/>
              <a:gd name="T10" fmla="*/ 10 w 498"/>
              <a:gd name="T11" fmla="*/ 72 h 287"/>
              <a:gd name="T12" fmla="*/ 0 w 498"/>
              <a:gd name="T13" fmla="*/ 0 h 287"/>
              <a:gd name="T14" fmla="*/ 6 w 498"/>
              <a:gd name="T15" fmla="*/ 42 h 287"/>
              <a:gd name="T16" fmla="*/ 191 w 498"/>
              <a:gd name="T17" fmla="*/ 75 h 287"/>
              <a:gd name="T18" fmla="*/ 0 w 498"/>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287">
                <a:moveTo>
                  <a:pt x="10" y="72"/>
                </a:moveTo>
                <a:lnTo>
                  <a:pt x="17" y="121"/>
                </a:lnTo>
                <a:lnTo>
                  <a:pt x="470" y="287"/>
                </a:lnTo>
                <a:lnTo>
                  <a:pt x="498" y="195"/>
                </a:lnTo>
                <a:lnTo>
                  <a:pt x="324" y="126"/>
                </a:lnTo>
                <a:lnTo>
                  <a:pt x="10" y="72"/>
                </a:lnTo>
                <a:moveTo>
                  <a:pt x="0" y="0"/>
                </a:moveTo>
                <a:lnTo>
                  <a:pt x="6" y="42"/>
                </a:lnTo>
                <a:lnTo>
                  <a:pt x="191"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0" name="ïṣḷiḑe"/>
          <p:cNvSpPr/>
          <p:nvPr/>
        </p:nvSpPr>
        <p:spPr bwMode="auto">
          <a:xfrm>
            <a:off x="3900260" y="2626622"/>
            <a:ext cx="208991" cy="55205"/>
          </a:xfrm>
          <a:custGeom>
            <a:avLst/>
            <a:gdLst>
              <a:gd name="T0" fmla="*/ 0 w 318"/>
              <a:gd name="T1" fmla="*/ 0 h 84"/>
              <a:gd name="T2" fmla="*/ 4 w 318"/>
              <a:gd name="T3" fmla="*/ 30 h 84"/>
              <a:gd name="T4" fmla="*/ 318 w 318"/>
              <a:gd name="T5" fmla="*/ 84 h 84"/>
              <a:gd name="T6" fmla="*/ 185 w 318"/>
              <a:gd name="T7" fmla="*/ 33 h 84"/>
              <a:gd name="T8" fmla="*/ 0 w 318"/>
              <a:gd name="T9" fmla="*/ 0 h 84"/>
            </a:gdLst>
            <a:ahLst/>
            <a:cxnLst>
              <a:cxn ang="0">
                <a:pos x="T0" y="T1"/>
              </a:cxn>
              <a:cxn ang="0">
                <a:pos x="T2" y="T3"/>
              </a:cxn>
              <a:cxn ang="0">
                <a:pos x="T4" y="T5"/>
              </a:cxn>
              <a:cxn ang="0">
                <a:pos x="T6" y="T7"/>
              </a:cxn>
              <a:cxn ang="0">
                <a:pos x="T8" y="T9"/>
              </a:cxn>
            </a:cxnLst>
            <a:rect l="0" t="0" r="r" b="b"/>
            <a:pathLst>
              <a:path w="318" h="84">
                <a:moveTo>
                  <a:pt x="0" y="0"/>
                </a:moveTo>
                <a:lnTo>
                  <a:pt x="4" y="30"/>
                </a:lnTo>
                <a:lnTo>
                  <a:pt x="318" y="84"/>
                </a:lnTo>
                <a:lnTo>
                  <a:pt x="185" y="33"/>
                </a:lnTo>
                <a:lnTo>
                  <a:pt x="0" y="0"/>
                </a:lnTo>
                <a:close/>
              </a:path>
            </a:pathLst>
          </a:custGeom>
          <a:solidFill>
            <a:srgbClr val="5E6B8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1" name="íşḻíḓê"/>
          <p:cNvSpPr/>
          <p:nvPr/>
        </p:nvSpPr>
        <p:spPr bwMode="auto">
          <a:xfrm>
            <a:off x="3900260" y="2626622"/>
            <a:ext cx="208991" cy="55205"/>
          </a:xfrm>
          <a:custGeom>
            <a:avLst/>
            <a:gdLst>
              <a:gd name="T0" fmla="*/ 0 w 318"/>
              <a:gd name="T1" fmla="*/ 0 h 84"/>
              <a:gd name="T2" fmla="*/ 4 w 318"/>
              <a:gd name="T3" fmla="*/ 30 h 84"/>
              <a:gd name="T4" fmla="*/ 318 w 318"/>
              <a:gd name="T5" fmla="*/ 84 h 84"/>
              <a:gd name="T6" fmla="*/ 185 w 318"/>
              <a:gd name="T7" fmla="*/ 33 h 84"/>
              <a:gd name="T8" fmla="*/ 0 w 318"/>
              <a:gd name="T9" fmla="*/ 0 h 84"/>
            </a:gdLst>
            <a:ahLst/>
            <a:cxnLst>
              <a:cxn ang="0">
                <a:pos x="T0" y="T1"/>
              </a:cxn>
              <a:cxn ang="0">
                <a:pos x="T2" y="T3"/>
              </a:cxn>
              <a:cxn ang="0">
                <a:pos x="T4" y="T5"/>
              </a:cxn>
              <a:cxn ang="0">
                <a:pos x="T6" y="T7"/>
              </a:cxn>
              <a:cxn ang="0">
                <a:pos x="T8" y="T9"/>
              </a:cxn>
            </a:cxnLst>
            <a:rect l="0" t="0" r="r" b="b"/>
            <a:pathLst>
              <a:path w="318" h="84">
                <a:moveTo>
                  <a:pt x="0" y="0"/>
                </a:moveTo>
                <a:lnTo>
                  <a:pt x="4" y="30"/>
                </a:lnTo>
                <a:lnTo>
                  <a:pt x="318" y="84"/>
                </a:lnTo>
                <a:lnTo>
                  <a:pt x="185"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2" name="íś1íḍê"/>
          <p:cNvSpPr/>
          <p:nvPr/>
        </p:nvSpPr>
        <p:spPr bwMode="auto">
          <a:xfrm>
            <a:off x="3000548" y="2250701"/>
            <a:ext cx="864223" cy="375920"/>
          </a:xfrm>
          <a:custGeom>
            <a:avLst/>
            <a:gdLst>
              <a:gd name="T0" fmla="*/ 1054 w 1315"/>
              <a:gd name="T1" fmla="*/ 407 h 572"/>
              <a:gd name="T2" fmla="*/ 1062 w 1315"/>
              <a:gd name="T3" fmla="*/ 474 h 572"/>
              <a:gd name="T4" fmla="*/ 1315 w 1315"/>
              <a:gd name="T5" fmla="*/ 572 h 572"/>
              <a:gd name="T6" fmla="*/ 1306 w 1315"/>
              <a:gd name="T7" fmla="*/ 507 h 572"/>
              <a:gd name="T8" fmla="*/ 1054 w 1315"/>
              <a:gd name="T9" fmla="*/ 407 h 572"/>
              <a:gd name="T10" fmla="*/ 12 w 1315"/>
              <a:gd name="T11" fmla="*/ 0 h 572"/>
              <a:gd name="T12" fmla="*/ 0 w 1315"/>
              <a:gd name="T13" fmla="*/ 64 h 572"/>
              <a:gd name="T14" fmla="*/ 202 w 1315"/>
              <a:gd name="T15" fmla="*/ 142 h 572"/>
              <a:gd name="T16" fmla="*/ 333 w 1315"/>
              <a:gd name="T17" fmla="*/ 125 h 572"/>
              <a:gd name="T18" fmla="*/ 12 w 1315"/>
              <a:gd name="T1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5" h="572">
                <a:moveTo>
                  <a:pt x="1054" y="407"/>
                </a:moveTo>
                <a:lnTo>
                  <a:pt x="1062" y="474"/>
                </a:lnTo>
                <a:lnTo>
                  <a:pt x="1315" y="572"/>
                </a:lnTo>
                <a:lnTo>
                  <a:pt x="1306" y="507"/>
                </a:lnTo>
                <a:lnTo>
                  <a:pt x="1054" y="407"/>
                </a:lnTo>
                <a:close/>
                <a:moveTo>
                  <a:pt x="12" y="0"/>
                </a:moveTo>
                <a:lnTo>
                  <a:pt x="0" y="64"/>
                </a:lnTo>
                <a:lnTo>
                  <a:pt x="202" y="142"/>
                </a:lnTo>
                <a:lnTo>
                  <a:pt x="333" y="125"/>
                </a:lnTo>
                <a:lnTo>
                  <a:pt x="12" y="0"/>
                </a:lnTo>
                <a:close/>
              </a:path>
            </a:pathLst>
          </a:custGeom>
          <a:solidFill>
            <a:srgbClr val="28324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3" name="ís1íďe"/>
          <p:cNvSpPr/>
          <p:nvPr/>
        </p:nvSpPr>
        <p:spPr bwMode="auto">
          <a:xfrm>
            <a:off x="3000548" y="2250701"/>
            <a:ext cx="864223" cy="375920"/>
          </a:xfrm>
          <a:custGeom>
            <a:avLst/>
            <a:gdLst>
              <a:gd name="T0" fmla="*/ 1054 w 1315"/>
              <a:gd name="T1" fmla="*/ 407 h 572"/>
              <a:gd name="T2" fmla="*/ 1062 w 1315"/>
              <a:gd name="T3" fmla="*/ 474 h 572"/>
              <a:gd name="T4" fmla="*/ 1315 w 1315"/>
              <a:gd name="T5" fmla="*/ 572 h 572"/>
              <a:gd name="T6" fmla="*/ 1306 w 1315"/>
              <a:gd name="T7" fmla="*/ 507 h 572"/>
              <a:gd name="T8" fmla="*/ 1054 w 1315"/>
              <a:gd name="T9" fmla="*/ 407 h 572"/>
              <a:gd name="T10" fmla="*/ 12 w 1315"/>
              <a:gd name="T11" fmla="*/ 0 h 572"/>
              <a:gd name="T12" fmla="*/ 0 w 1315"/>
              <a:gd name="T13" fmla="*/ 64 h 572"/>
              <a:gd name="T14" fmla="*/ 202 w 1315"/>
              <a:gd name="T15" fmla="*/ 142 h 572"/>
              <a:gd name="T16" fmla="*/ 333 w 1315"/>
              <a:gd name="T17" fmla="*/ 125 h 572"/>
              <a:gd name="T18" fmla="*/ 12 w 1315"/>
              <a:gd name="T1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5" h="572">
                <a:moveTo>
                  <a:pt x="1054" y="407"/>
                </a:moveTo>
                <a:lnTo>
                  <a:pt x="1062" y="474"/>
                </a:lnTo>
                <a:lnTo>
                  <a:pt x="1315" y="572"/>
                </a:lnTo>
                <a:lnTo>
                  <a:pt x="1306" y="507"/>
                </a:lnTo>
                <a:lnTo>
                  <a:pt x="1054" y="407"/>
                </a:lnTo>
                <a:moveTo>
                  <a:pt x="12" y="0"/>
                </a:moveTo>
                <a:lnTo>
                  <a:pt x="0" y="64"/>
                </a:lnTo>
                <a:lnTo>
                  <a:pt x="202" y="142"/>
                </a:lnTo>
                <a:lnTo>
                  <a:pt x="333" y="12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4" name="iṥḻiḋe"/>
          <p:cNvSpPr/>
          <p:nvPr/>
        </p:nvSpPr>
        <p:spPr bwMode="auto">
          <a:xfrm>
            <a:off x="3858856" y="2583904"/>
            <a:ext cx="21031" cy="48633"/>
          </a:xfrm>
          <a:custGeom>
            <a:avLst/>
            <a:gdLst>
              <a:gd name="T0" fmla="*/ 0 w 32"/>
              <a:gd name="T1" fmla="*/ 0 h 74"/>
              <a:gd name="T2" fmla="*/ 9 w 32"/>
              <a:gd name="T3" fmla="*/ 65 h 74"/>
              <a:gd name="T4" fmla="*/ 32 w 32"/>
              <a:gd name="T5" fmla="*/ 74 h 74"/>
              <a:gd name="T6" fmla="*/ 23 w 32"/>
              <a:gd name="T7" fmla="*/ 10 h 74"/>
              <a:gd name="T8" fmla="*/ 0 w 32"/>
              <a:gd name="T9" fmla="*/ 0 h 74"/>
            </a:gdLst>
            <a:ahLst/>
            <a:cxnLst>
              <a:cxn ang="0">
                <a:pos x="T0" y="T1"/>
              </a:cxn>
              <a:cxn ang="0">
                <a:pos x="T2" y="T3"/>
              </a:cxn>
              <a:cxn ang="0">
                <a:pos x="T4" y="T5"/>
              </a:cxn>
              <a:cxn ang="0">
                <a:pos x="T6" y="T7"/>
              </a:cxn>
              <a:cxn ang="0">
                <a:pos x="T8" y="T9"/>
              </a:cxn>
            </a:cxnLst>
            <a:rect l="0" t="0" r="r" b="b"/>
            <a:pathLst>
              <a:path w="32" h="74">
                <a:moveTo>
                  <a:pt x="0" y="0"/>
                </a:moveTo>
                <a:lnTo>
                  <a:pt x="9" y="65"/>
                </a:lnTo>
                <a:lnTo>
                  <a:pt x="32" y="74"/>
                </a:lnTo>
                <a:lnTo>
                  <a:pt x="23" y="10"/>
                </a:lnTo>
                <a:lnTo>
                  <a:pt x="0" y="0"/>
                </a:lnTo>
                <a:close/>
              </a:path>
            </a:pathLst>
          </a:custGeom>
          <a:solidFill>
            <a:srgbClr val="23293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5" name="îṥḻidè"/>
          <p:cNvSpPr/>
          <p:nvPr/>
        </p:nvSpPr>
        <p:spPr bwMode="auto">
          <a:xfrm>
            <a:off x="3858856" y="2583904"/>
            <a:ext cx="21031" cy="48633"/>
          </a:xfrm>
          <a:custGeom>
            <a:avLst/>
            <a:gdLst>
              <a:gd name="T0" fmla="*/ 0 w 32"/>
              <a:gd name="T1" fmla="*/ 0 h 74"/>
              <a:gd name="T2" fmla="*/ 9 w 32"/>
              <a:gd name="T3" fmla="*/ 65 h 74"/>
              <a:gd name="T4" fmla="*/ 32 w 32"/>
              <a:gd name="T5" fmla="*/ 74 h 74"/>
              <a:gd name="T6" fmla="*/ 23 w 32"/>
              <a:gd name="T7" fmla="*/ 10 h 74"/>
              <a:gd name="T8" fmla="*/ 0 w 32"/>
              <a:gd name="T9" fmla="*/ 0 h 74"/>
            </a:gdLst>
            <a:ahLst/>
            <a:cxnLst>
              <a:cxn ang="0">
                <a:pos x="T0" y="T1"/>
              </a:cxn>
              <a:cxn ang="0">
                <a:pos x="T2" y="T3"/>
              </a:cxn>
              <a:cxn ang="0">
                <a:pos x="T4" y="T5"/>
              </a:cxn>
              <a:cxn ang="0">
                <a:pos x="T6" y="T7"/>
              </a:cxn>
              <a:cxn ang="0">
                <a:pos x="T8" y="T9"/>
              </a:cxn>
            </a:cxnLst>
            <a:rect l="0" t="0" r="r" b="b"/>
            <a:pathLst>
              <a:path w="32" h="74">
                <a:moveTo>
                  <a:pt x="0" y="0"/>
                </a:moveTo>
                <a:lnTo>
                  <a:pt x="9" y="65"/>
                </a:lnTo>
                <a:lnTo>
                  <a:pt x="32" y="74"/>
                </a:lnTo>
                <a:lnTo>
                  <a:pt x="23"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6" name="îŝļiḑè"/>
          <p:cNvSpPr/>
          <p:nvPr/>
        </p:nvSpPr>
        <p:spPr bwMode="auto">
          <a:xfrm>
            <a:off x="2773155" y="2204040"/>
            <a:ext cx="1134334" cy="474501"/>
          </a:xfrm>
          <a:custGeom>
            <a:avLst/>
            <a:gdLst>
              <a:gd name="T0" fmla="*/ 1675 w 1726"/>
              <a:gd name="T1" fmla="*/ 588 h 722"/>
              <a:gd name="T2" fmla="*/ 1684 w 1726"/>
              <a:gd name="T3" fmla="*/ 652 h 722"/>
              <a:gd name="T4" fmla="*/ 1718 w 1726"/>
              <a:gd name="T5" fmla="*/ 666 h 722"/>
              <a:gd name="T6" fmla="*/ 1725 w 1726"/>
              <a:gd name="T7" fmla="*/ 720 h 722"/>
              <a:gd name="T8" fmla="*/ 1726 w 1726"/>
              <a:gd name="T9" fmla="*/ 722 h 722"/>
              <a:gd name="T10" fmla="*/ 1719 w 1726"/>
              <a:gd name="T11" fmla="*/ 673 h 722"/>
              <a:gd name="T12" fmla="*/ 1715 w 1726"/>
              <a:gd name="T13" fmla="*/ 643 h 722"/>
              <a:gd name="T14" fmla="*/ 1709 w 1726"/>
              <a:gd name="T15" fmla="*/ 601 h 722"/>
              <a:gd name="T16" fmla="*/ 1675 w 1726"/>
              <a:gd name="T17" fmla="*/ 588 h 722"/>
              <a:gd name="T18" fmla="*/ 177 w 1726"/>
              <a:gd name="T19" fmla="*/ 0 h 722"/>
              <a:gd name="T20" fmla="*/ 0 w 1726"/>
              <a:gd name="T21" fmla="*/ 22 h 722"/>
              <a:gd name="T22" fmla="*/ 5 w 1726"/>
              <a:gd name="T23" fmla="*/ 24 h 722"/>
              <a:gd name="T24" fmla="*/ 42 w 1726"/>
              <a:gd name="T25" fmla="*/ 18 h 722"/>
              <a:gd name="T26" fmla="*/ 47 w 1726"/>
              <a:gd name="T27" fmla="*/ 20 h 722"/>
              <a:gd name="T28" fmla="*/ 186 w 1726"/>
              <a:gd name="T29" fmla="*/ 2 h 722"/>
              <a:gd name="T30" fmla="*/ 177 w 1726"/>
              <a:gd name="T31" fmla="*/ 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6" h="722">
                <a:moveTo>
                  <a:pt x="1675" y="588"/>
                </a:moveTo>
                <a:lnTo>
                  <a:pt x="1684" y="652"/>
                </a:lnTo>
                <a:lnTo>
                  <a:pt x="1718" y="666"/>
                </a:lnTo>
                <a:lnTo>
                  <a:pt x="1725" y="720"/>
                </a:lnTo>
                <a:lnTo>
                  <a:pt x="1726" y="722"/>
                </a:lnTo>
                <a:lnTo>
                  <a:pt x="1719" y="673"/>
                </a:lnTo>
                <a:lnTo>
                  <a:pt x="1715" y="643"/>
                </a:lnTo>
                <a:lnTo>
                  <a:pt x="1709" y="601"/>
                </a:lnTo>
                <a:lnTo>
                  <a:pt x="1675" y="588"/>
                </a:lnTo>
                <a:close/>
                <a:moveTo>
                  <a:pt x="177" y="0"/>
                </a:moveTo>
                <a:lnTo>
                  <a:pt x="0" y="22"/>
                </a:lnTo>
                <a:lnTo>
                  <a:pt x="5" y="24"/>
                </a:lnTo>
                <a:lnTo>
                  <a:pt x="42" y="18"/>
                </a:lnTo>
                <a:lnTo>
                  <a:pt x="47" y="20"/>
                </a:lnTo>
                <a:lnTo>
                  <a:pt x="186" y="2"/>
                </a:lnTo>
                <a:lnTo>
                  <a:pt x="177" y="0"/>
                </a:lnTo>
                <a:close/>
              </a:path>
            </a:pathLst>
          </a:custGeom>
          <a:solidFill>
            <a:srgbClr val="798CB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7" name="iSlîḍê"/>
          <p:cNvSpPr/>
          <p:nvPr/>
        </p:nvSpPr>
        <p:spPr bwMode="auto">
          <a:xfrm>
            <a:off x="2773155" y="2204040"/>
            <a:ext cx="1134334" cy="474501"/>
          </a:xfrm>
          <a:custGeom>
            <a:avLst/>
            <a:gdLst>
              <a:gd name="T0" fmla="*/ 1675 w 1726"/>
              <a:gd name="T1" fmla="*/ 588 h 722"/>
              <a:gd name="T2" fmla="*/ 1684 w 1726"/>
              <a:gd name="T3" fmla="*/ 652 h 722"/>
              <a:gd name="T4" fmla="*/ 1718 w 1726"/>
              <a:gd name="T5" fmla="*/ 666 h 722"/>
              <a:gd name="T6" fmla="*/ 1725 w 1726"/>
              <a:gd name="T7" fmla="*/ 720 h 722"/>
              <a:gd name="T8" fmla="*/ 1726 w 1726"/>
              <a:gd name="T9" fmla="*/ 722 h 722"/>
              <a:gd name="T10" fmla="*/ 1719 w 1726"/>
              <a:gd name="T11" fmla="*/ 673 h 722"/>
              <a:gd name="T12" fmla="*/ 1715 w 1726"/>
              <a:gd name="T13" fmla="*/ 643 h 722"/>
              <a:gd name="T14" fmla="*/ 1709 w 1726"/>
              <a:gd name="T15" fmla="*/ 601 h 722"/>
              <a:gd name="T16" fmla="*/ 1675 w 1726"/>
              <a:gd name="T17" fmla="*/ 588 h 722"/>
              <a:gd name="T18" fmla="*/ 177 w 1726"/>
              <a:gd name="T19" fmla="*/ 0 h 722"/>
              <a:gd name="T20" fmla="*/ 0 w 1726"/>
              <a:gd name="T21" fmla="*/ 22 h 722"/>
              <a:gd name="T22" fmla="*/ 5 w 1726"/>
              <a:gd name="T23" fmla="*/ 24 h 722"/>
              <a:gd name="T24" fmla="*/ 42 w 1726"/>
              <a:gd name="T25" fmla="*/ 18 h 722"/>
              <a:gd name="T26" fmla="*/ 47 w 1726"/>
              <a:gd name="T27" fmla="*/ 20 h 722"/>
              <a:gd name="T28" fmla="*/ 186 w 1726"/>
              <a:gd name="T29" fmla="*/ 2 h 722"/>
              <a:gd name="T30" fmla="*/ 177 w 1726"/>
              <a:gd name="T31" fmla="*/ 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6" h="722">
                <a:moveTo>
                  <a:pt x="1675" y="588"/>
                </a:moveTo>
                <a:lnTo>
                  <a:pt x="1684" y="652"/>
                </a:lnTo>
                <a:lnTo>
                  <a:pt x="1718" y="666"/>
                </a:lnTo>
                <a:lnTo>
                  <a:pt x="1725" y="720"/>
                </a:lnTo>
                <a:lnTo>
                  <a:pt x="1726" y="722"/>
                </a:lnTo>
                <a:lnTo>
                  <a:pt x="1719" y="673"/>
                </a:lnTo>
                <a:lnTo>
                  <a:pt x="1715" y="643"/>
                </a:lnTo>
                <a:lnTo>
                  <a:pt x="1709" y="601"/>
                </a:lnTo>
                <a:lnTo>
                  <a:pt x="1675" y="588"/>
                </a:lnTo>
                <a:moveTo>
                  <a:pt x="177" y="0"/>
                </a:moveTo>
                <a:lnTo>
                  <a:pt x="0" y="22"/>
                </a:lnTo>
                <a:lnTo>
                  <a:pt x="5" y="24"/>
                </a:lnTo>
                <a:lnTo>
                  <a:pt x="42" y="18"/>
                </a:lnTo>
                <a:lnTo>
                  <a:pt x="47" y="20"/>
                </a:lnTo>
                <a:lnTo>
                  <a:pt x="186" y="2"/>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8" name="íṡḷíḋé"/>
          <p:cNvSpPr/>
          <p:nvPr/>
        </p:nvSpPr>
        <p:spPr bwMode="auto">
          <a:xfrm>
            <a:off x="2867792" y="2229671"/>
            <a:ext cx="140641" cy="63092"/>
          </a:xfrm>
          <a:custGeom>
            <a:avLst/>
            <a:gdLst>
              <a:gd name="T0" fmla="*/ 136 w 214"/>
              <a:gd name="T1" fmla="*/ 0 h 96"/>
              <a:gd name="T2" fmla="*/ 0 w 214"/>
              <a:gd name="T3" fmla="*/ 19 h 96"/>
              <a:gd name="T4" fmla="*/ 202 w 214"/>
              <a:gd name="T5" fmla="*/ 96 h 96"/>
              <a:gd name="T6" fmla="*/ 214 w 214"/>
              <a:gd name="T7" fmla="*/ 32 h 96"/>
              <a:gd name="T8" fmla="*/ 136 w 214"/>
              <a:gd name="T9" fmla="*/ 0 h 96"/>
            </a:gdLst>
            <a:ahLst/>
            <a:cxnLst>
              <a:cxn ang="0">
                <a:pos x="T0" y="T1"/>
              </a:cxn>
              <a:cxn ang="0">
                <a:pos x="T2" y="T3"/>
              </a:cxn>
              <a:cxn ang="0">
                <a:pos x="T4" y="T5"/>
              </a:cxn>
              <a:cxn ang="0">
                <a:pos x="T6" y="T7"/>
              </a:cxn>
              <a:cxn ang="0">
                <a:pos x="T8" y="T9"/>
              </a:cxn>
            </a:cxnLst>
            <a:rect l="0" t="0" r="r" b="b"/>
            <a:pathLst>
              <a:path w="214" h="96">
                <a:moveTo>
                  <a:pt x="136" y="0"/>
                </a:moveTo>
                <a:lnTo>
                  <a:pt x="0" y="19"/>
                </a:lnTo>
                <a:lnTo>
                  <a:pt x="202" y="96"/>
                </a:lnTo>
                <a:lnTo>
                  <a:pt x="214" y="32"/>
                </a:lnTo>
                <a:lnTo>
                  <a:pt x="136" y="0"/>
                </a:lnTo>
                <a:close/>
              </a:path>
            </a:pathLst>
          </a:custGeom>
          <a:solidFill>
            <a:srgbClr val="4D597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9" name="íṩļîďe"/>
          <p:cNvSpPr/>
          <p:nvPr/>
        </p:nvSpPr>
        <p:spPr bwMode="auto">
          <a:xfrm>
            <a:off x="2867792" y="2229671"/>
            <a:ext cx="140641" cy="63092"/>
          </a:xfrm>
          <a:custGeom>
            <a:avLst/>
            <a:gdLst>
              <a:gd name="T0" fmla="*/ 136 w 214"/>
              <a:gd name="T1" fmla="*/ 0 h 96"/>
              <a:gd name="T2" fmla="*/ 0 w 214"/>
              <a:gd name="T3" fmla="*/ 19 h 96"/>
              <a:gd name="T4" fmla="*/ 202 w 214"/>
              <a:gd name="T5" fmla="*/ 96 h 96"/>
              <a:gd name="T6" fmla="*/ 214 w 214"/>
              <a:gd name="T7" fmla="*/ 32 h 96"/>
              <a:gd name="T8" fmla="*/ 136 w 214"/>
              <a:gd name="T9" fmla="*/ 0 h 96"/>
            </a:gdLst>
            <a:ahLst/>
            <a:cxnLst>
              <a:cxn ang="0">
                <a:pos x="T0" y="T1"/>
              </a:cxn>
              <a:cxn ang="0">
                <a:pos x="T2" y="T3"/>
              </a:cxn>
              <a:cxn ang="0">
                <a:pos x="T4" y="T5"/>
              </a:cxn>
              <a:cxn ang="0">
                <a:pos x="T6" y="T7"/>
              </a:cxn>
              <a:cxn ang="0">
                <a:pos x="T8" y="T9"/>
              </a:cxn>
            </a:cxnLst>
            <a:rect l="0" t="0" r="r" b="b"/>
            <a:pathLst>
              <a:path w="214" h="96">
                <a:moveTo>
                  <a:pt x="136" y="0"/>
                </a:moveTo>
                <a:lnTo>
                  <a:pt x="0" y="19"/>
                </a:lnTo>
                <a:lnTo>
                  <a:pt x="202" y="96"/>
                </a:lnTo>
                <a:lnTo>
                  <a:pt x="214" y="32"/>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0" name="isļîḑe"/>
          <p:cNvSpPr/>
          <p:nvPr/>
        </p:nvSpPr>
        <p:spPr bwMode="auto">
          <a:xfrm>
            <a:off x="2840847" y="2219813"/>
            <a:ext cx="116325" cy="22345"/>
          </a:xfrm>
          <a:custGeom>
            <a:avLst/>
            <a:gdLst>
              <a:gd name="T0" fmla="*/ 136 w 177"/>
              <a:gd name="T1" fmla="*/ 0 h 34"/>
              <a:gd name="T2" fmla="*/ 0 w 177"/>
              <a:gd name="T3" fmla="*/ 17 h 34"/>
              <a:gd name="T4" fmla="*/ 41 w 177"/>
              <a:gd name="T5" fmla="*/ 34 h 34"/>
              <a:gd name="T6" fmla="*/ 177 w 177"/>
              <a:gd name="T7" fmla="*/ 15 h 34"/>
              <a:gd name="T8" fmla="*/ 136 w 177"/>
              <a:gd name="T9" fmla="*/ 0 h 34"/>
            </a:gdLst>
            <a:ahLst/>
            <a:cxnLst>
              <a:cxn ang="0">
                <a:pos x="T0" y="T1"/>
              </a:cxn>
              <a:cxn ang="0">
                <a:pos x="T2" y="T3"/>
              </a:cxn>
              <a:cxn ang="0">
                <a:pos x="T4" y="T5"/>
              </a:cxn>
              <a:cxn ang="0">
                <a:pos x="T6" y="T7"/>
              </a:cxn>
              <a:cxn ang="0">
                <a:pos x="T8" y="T9"/>
              </a:cxn>
            </a:cxnLst>
            <a:rect l="0" t="0" r="r" b="b"/>
            <a:pathLst>
              <a:path w="177" h="34">
                <a:moveTo>
                  <a:pt x="136" y="0"/>
                </a:moveTo>
                <a:lnTo>
                  <a:pt x="0" y="17"/>
                </a:lnTo>
                <a:lnTo>
                  <a:pt x="41" y="34"/>
                </a:lnTo>
                <a:lnTo>
                  <a:pt x="177" y="15"/>
                </a:lnTo>
                <a:lnTo>
                  <a:pt x="136" y="0"/>
                </a:lnTo>
                <a:close/>
              </a:path>
            </a:pathLst>
          </a:custGeom>
          <a:solidFill>
            <a:srgbClr val="49526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1" name="ï$lïḓê"/>
          <p:cNvSpPr/>
          <p:nvPr/>
        </p:nvSpPr>
        <p:spPr bwMode="auto">
          <a:xfrm>
            <a:off x="2840847" y="2219813"/>
            <a:ext cx="116325" cy="22345"/>
          </a:xfrm>
          <a:custGeom>
            <a:avLst/>
            <a:gdLst>
              <a:gd name="T0" fmla="*/ 136 w 177"/>
              <a:gd name="T1" fmla="*/ 0 h 34"/>
              <a:gd name="T2" fmla="*/ 0 w 177"/>
              <a:gd name="T3" fmla="*/ 17 h 34"/>
              <a:gd name="T4" fmla="*/ 41 w 177"/>
              <a:gd name="T5" fmla="*/ 34 h 34"/>
              <a:gd name="T6" fmla="*/ 177 w 177"/>
              <a:gd name="T7" fmla="*/ 15 h 34"/>
              <a:gd name="T8" fmla="*/ 136 w 177"/>
              <a:gd name="T9" fmla="*/ 0 h 34"/>
            </a:gdLst>
            <a:ahLst/>
            <a:cxnLst>
              <a:cxn ang="0">
                <a:pos x="T0" y="T1"/>
              </a:cxn>
              <a:cxn ang="0">
                <a:pos x="T2" y="T3"/>
              </a:cxn>
              <a:cxn ang="0">
                <a:pos x="T4" y="T5"/>
              </a:cxn>
              <a:cxn ang="0">
                <a:pos x="T6" y="T7"/>
              </a:cxn>
              <a:cxn ang="0">
                <a:pos x="T8" y="T9"/>
              </a:cxn>
            </a:cxnLst>
            <a:rect l="0" t="0" r="r" b="b"/>
            <a:pathLst>
              <a:path w="177" h="34">
                <a:moveTo>
                  <a:pt x="136" y="0"/>
                </a:moveTo>
                <a:lnTo>
                  <a:pt x="0" y="17"/>
                </a:lnTo>
                <a:lnTo>
                  <a:pt x="41" y="34"/>
                </a:lnTo>
                <a:lnTo>
                  <a:pt x="177" y="15"/>
                </a:lnTo>
                <a:lnTo>
                  <a:pt x="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2" name="iṩļîḋê"/>
          <p:cNvSpPr/>
          <p:nvPr/>
        </p:nvSpPr>
        <p:spPr bwMode="auto">
          <a:xfrm>
            <a:off x="2804044" y="2205355"/>
            <a:ext cx="126183" cy="25631"/>
          </a:xfrm>
          <a:custGeom>
            <a:avLst/>
            <a:gdLst>
              <a:gd name="T0" fmla="*/ 139 w 192"/>
              <a:gd name="T1" fmla="*/ 0 h 39"/>
              <a:gd name="T2" fmla="*/ 0 w 192"/>
              <a:gd name="T3" fmla="*/ 18 h 39"/>
              <a:gd name="T4" fmla="*/ 56 w 192"/>
              <a:gd name="T5" fmla="*/ 39 h 39"/>
              <a:gd name="T6" fmla="*/ 192 w 192"/>
              <a:gd name="T7" fmla="*/ 22 h 39"/>
              <a:gd name="T8" fmla="*/ 139 w 192"/>
              <a:gd name="T9" fmla="*/ 0 h 39"/>
            </a:gdLst>
            <a:ahLst/>
            <a:cxnLst>
              <a:cxn ang="0">
                <a:pos x="T0" y="T1"/>
              </a:cxn>
              <a:cxn ang="0">
                <a:pos x="T2" y="T3"/>
              </a:cxn>
              <a:cxn ang="0">
                <a:pos x="T4" y="T5"/>
              </a:cxn>
              <a:cxn ang="0">
                <a:pos x="T6" y="T7"/>
              </a:cxn>
              <a:cxn ang="0">
                <a:pos x="T8" y="T9"/>
              </a:cxn>
            </a:cxnLst>
            <a:rect l="0" t="0" r="r" b="b"/>
            <a:pathLst>
              <a:path w="192" h="39">
                <a:moveTo>
                  <a:pt x="139" y="0"/>
                </a:moveTo>
                <a:lnTo>
                  <a:pt x="0" y="18"/>
                </a:lnTo>
                <a:lnTo>
                  <a:pt x="56" y="39"/>
                </a:lnTo>
                <a:lnTo>
                  <a:pt x="192" y="22"/>
                </a:lnTo>
                <a:lnTo>
                  <a:pt x="139" y="0"/>
                </a:lnTo>
                <a:close/>
              </a:path>
            </a:pathLst>
          </a:custGeom>
          <a:solidFill>
            <a:srgbClr val="8597B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3" name="ïṣ1iḓê"/>
          <p:cNvSpPr/>
          <p:nvPr/>
        </p:nvSpPr>
        <p:spPr bwMode="auto">
          <a:xfrm>
            <a:off x="2804044" y="2205355"/>
            <a:ext cx="126183" cy="25631"/>
          </a:xfrm>
          <a:custGeom>
            <a:avLst/>
            <a:gdLst>
              <a:gd name="T0" fmla="*/ 139 w 192"/>
              <a:gd name="T1" fmla="*/ 0 h 39"/>
              <a:gd name="T2" fmla="*/ 0 w 192"/>
              <a:gd name="T3" fmla="*/ 18 h 39"/>
              <a:gd name="T4" fmla="*/ 56 w 192"/>
              <a:gd name="T5" fmla="*/ 39 h 39"/>
              <a:gd name="T6" fmla="*/ 192 w 192"/>
              <a:gd name="T7" fmla="*/ 22 h 39"/>
              <a:gd name="T8" fmla="*/ 139 w 192"/>
              <a:gd name="T9" fmla="*/ 0 h 39"/>
            </a:gdLst>
            <a:ahLst/>
            <a:cxnLst>
              <a:cxn ang="0">
                <a:pos x="T0" y="T1"/>
              </a:cxn>
              <a:cxn ang="0">
                <a:pos x="T2" y="T3"/>
              </a:cxn>
              <a:cxn ang="0">
                <a:pos x="T4" y="T5"/>
              </a:cxn>
              <a:cxn ang="0">
                <a:pos x="T6" y="T7"/>
              </a:cxn>
              <a:cxn ang="0">
                <a:pos x="T8" y="T9"/>
              </a:cxn>
            </a:cxnLst>
            <a:rect l="0" t="0" r="r" b="b"/>
            <a:pathLst>
              <a:path w="192" h="39">
                <a:moveTo>
                  <a:pt x="139" y="0"/>
                </a:moveTo>
                <a:lnTo>
                  <a:pt x="0" y="18"/>
                </a:lnTo>
                <a:lnTo>
                  <a:pt x="56" y="39"/>
                </a:lnTo>
                <a:lnTo>
                  <a:pt x="192" y="22"/>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4" name="íṡlíḓé"/>
          <p:cNvSpPr/>
          <p:nvPr/>
        </p:nvSpPr>
        <p:spPr bwMode="auto">
          <a:xfrm>
            <a:off x="3133303" y="2332852"/>
            <a:ext cx="565195" cy="229364"/>
          </a:xfrm>
          <a:custGeom>
            <a:avLst/>
            <a:gdLst>
              <a:gd name="T0" fmla="*/ 131 w 860"/>
              <a:gd name="T1" fmla="*/ 0 h 349"/>
              <a:gd name="T2" fmla="*/ 0 w 860"/>
              <a:gd name="T3" fmla="*/ 17 h 349"/>
              <a:gd name="T4" fmla="*/ 860 w 860"/>
              <a:gd name="T5" fmla="*/ 349 h 349"/>
              <a:gd name="T6" fmla="*/ 852 w 860"/>
              <a:gd name="T7" fmla="*/ 282 h 349"/>
              <a:gd name="T8" fmla="*/ 131 w 860"/>
              <a:gd name="T9" fmla="*/ 0 h 349"/>
            </a:gdLst>
            <a:ahLst/>
            <a:cxnLst>
              <a:cxn ang="0">
                <a:pos x="T0" y="T1"/>
              </a:cxn>
              <a:cxn ang="0">
                <a:pos x="T2" y="T3"/>
              </a:cxn>
              <a:cxn ang="0">
                <a:pos x="T4" y="T5"/>
              </a:cxn>
              <a:cxn ang="0">
                <a:pos x="T6" y="T7"/>
              </a:cxn>
              <a:cxn ang="0">
                <a:pos x="T8" y="T9"/>
              </a:cxn>
            </a:cxnLst>
            <a:rect l="0" t="0" r="r" b="b"/>
            <a:pathLst>
              <a:path w="860" h="349">
                <a:moveTo>
                  <a:pt x="131" y="0"/>
                </a:moveTo>
                <a:lnTo>
                  <a:pt x="0" y="17"/>
                </a:lnTo>
                <a:lnTo>
                  <a:pt x="860" y="349"/>
                </a:lnTo>
                <a:lnTo>
                  <a:pt x="852" y="282"/>
                </a:lnTo>
                <a:lnTo>
                  <a:pt x="131" y="0"/>
                </a:lnTo>
                <a:close/>
              </a:path>
            </a:pathLst>
          </a:custGeom>
          <a:solidFill>
            <a:srgbClr val="A2B2D6"/>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5" name="îşḷíḓè"/>
          <p:cNvSpPr/>
          <p:nvPr/>
        </p:nvSpPr>
        <p:spPr bwMode="auto">
          <a:xfrm>
            <a:off x="3133303" y="2332852"/>
            <a:ext cx="565195" cy="229364"/>
          </a:xfrm>
          <a:custGeom>
            <a:avLst/>
            <a:gdLst>
              <a:gd name="T0" fmla="*/ 131 w 860"/>
              <a:gd name="T1" fmla="*/ 0 h 349"/>
              <a:gd name="T2" fmla="*/ 0 w 860"/>
              <a:gd name="T3" fmla="*/ 17 h 349"/>
              <a:gd name="T4" fmla="*/ 860 w 860"/>
              <a:gd name="T5" fmla="*/ 349 h 349"/>
              <a:gd name="T6" fmla="*/ 852 w 860"/>
              <a:gd name="T7" fmla="*/ 282 h 349"/>
              <a:gd name="T8" fmla="*/ 131 w 860"/>
              <a:gd name="T9" fmla="*/ 0 h 349"/>
            </a:gdLst>
            <a:ahLst/>
            <a:cxnLst>
              <a:cxn ang="0">
                <a:pos x="T0" y="T1"/>
              </a:cxn>
              <a:cxn ang="0">
                <a:pos x="T2" y="T3"/>
              </a:cxn>
              <a:cxn ang="0">
                <a:pos x="T4" y="T5"/>
              </a:cxn>
              <a:cxn ang="0">
                <a:pos x="T6" y="T7"/>
              </a:cxn>
              <a:cxn ang="0">
                <a:pos x="T8" y="T9"/>
              </a:cxn>
            </a:cxnLst>
            <a:rect l="0" t="0" r="r" b="b"/>
            <a:pathLst>
              <a:path w="860" h="349">
                <a:moveTo>
                  <a:pt x="131" y="0"/>
                </a:moveTo>
                <a:lnTo>
                  <a:pt x="0" y="17"/>
                </a:lnTo>
                <a:lnTo>
                  <a:pt x="860" y="349"/>
                </a:lnTo>
                <a:lnTo>
                  <a:pt x="852" y="282"/>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6" name="ïṩľïḓe"/>
          <p:cNvSpPr/>
          <p:nvPr/>
        </p:nvSpPr>
        <p:spPr bwMode="auto">
          <a:xfrm>
            <a:off x="2822446" y="2108088"/>
            <a:ext cx="1434019" cy="619086"/>
          </a:xfrm>
          <a:custGeom>
            <a:avLst/>
            <a:gdLst>
              <a:gd name="T0" fmla="*/ 2132 w 2182"/>
              <a:gd name="T1" fmla="*/ 942 h 942"/>
              <a:gd name="T2" fmla="*/ 0 w 2182"/>
              <a:gd name="T3" fmla="*/ 121 h 942"/>
              <a:gd name="T4" fmla="*/ 47 w 2182"/>
              <a:gd name="T5" fmla="*/ 0 h 942"/>
              <a:gd name="T6" fmla="*/ 2179 w 2182"/>
              <a:gd name="T7" fmla="*/ 821 h 942"/>
              <a:gd name="T8" fmla="*/ 2182 w 2182"/>
              <a:gd name="T9" fmla="*/ 865 h 942"/>
              <a:gd name="T10" fmla="*/ 2165 w 2182"/>
              <a:gd name="T11" fmla="*/ 912 h 942"/>
              <a:gd name="T12" fmla="*/ 2132 w 2182"/>
              <a:gd name="T13" fmla="*/ 942 h 942"/>
            </a:gdLst>
            <a:ahLst/>
            <a:cxnLst>
              <a:cxn ang="0">
                <a:pos x="T0" y="T1"/>
              </a:cxn>
              <a:cxn ang="0">
                <a:pos x="T2" y="T3"/>
              </a:cxn>
              <a:cxn ang="0">
                <a:pos x="T4" y="T5"/>
              </a:cxn>
              <a:cxn ang="0">
                <a:pos x="T6" y="T7"/>
              </a:cxn>
              <a:cxn ang="0">
                <a:pos x="T8" y="T9"/>
              </a:cxn>
              <a:cxn ang="0">
                <a:pos x="T10" y="T11"/>
              </a:cxn>
              <a:cxn ang="0">
                <a:pos x="T12" y="T13"/>
              </a:cxn>
            </a:cxnLst>
            <a:rect l="0" t="0" r="r" b="b"/>
            <a:pathLst>
              <a:path w="2182" h="942">
                <a:moveTo>
                  <a:pt x="2132" y="942"/>
                </a:moveTo>
                <a:lnTo>
                  <a:pt x="0" y="121"/>
                </a:lnTo>
                <a:lnTo>
                  <a:pt x="47" y="0"/>
                </a:lnTo>
                <a:lnTo>
                  <a:pt x="2179" y="821"/>
                </a:lnTo>
                <a:lnTo>
                  <a:pt x="2182" y="865"/>
                </a:lnTo>
                <a:lnTo>
                  <a:pt x="2165" y="912"/>
                </a:lnTo>
                <a:lnTo>
                  <a:pt x="2132" y="942"/>
                </a:lnTo>
                <a:close/>
              </a:path>
            </a:pathLst>
          </a:custGeom>
          <a:solidFill>
            <a:srgbClr val="FABD1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7" name="îŝļïdê"/>
          <p:cNvSpPr/>
          <p:nvPr/>
        </p:nvSpPr>
        <p:spPr bwMode="auto">
          <a:xfrm>
            <a:off x="2840847" y="2108088"/>
            <a:ext cx="1415617" cy="568481"/>
          </a:xfrm>
          <a:custGeom>
            <a:avLst/>
            <a:gdLst>
              <a:gd name="T0" fmla="*/ 2154 w 2154"/>
              <a:gd name="T1" fmla="*/ 865 h 865"/>
              <a:gd name="T2" fmla="*/ 0 w 2154"/>
              <a:gd name="T3" fmla="*/ 42 h 865"/>
              <a:gd name="T4" fmla="*/ 19 w 2154"/>
              <a:gd name="T5" fmla="*/ 0 h 865"/>
              <a:gd name="T6" fmla="*/ 2151 w 2154"/>
              <a:gd name="T7" fmla="*/ 821 h 865"/>
              <a:gd name="T8" fmla="*/ 2154 w 2154"/>
              <a:gd name="T9" fmla="*/ 865 h 865"/>
            </a:gdLst>
            <a:ahLst/>
            <a:cxnLst>
              <a:cxn ang="0">
                <a:pos x="T0" y="T1"/>
              </a:cxn>
              <a:cxn ang="0">
                <a:pos x="T2" y="T3"/>
              </a:cxn>
              <a:cxn ang="0">
                <a:pos x="T4" y="T5"/>
              </a:cxn>
              <a:cxn ang="0">
                <a:pos x="T6" y="T7"/>
              </a:cxn>
              <a:cxn ang="0">
                <a:pos x="T8" y="T9"/>
              </a:cxn>
            </a:cxnLst>
            <a:rect l="0" t="0" r="r" b="b"/>
            <a:pathLst>
              <a:path w="2154" h="865">
                <a:moveTo>
                  <a:pt x="2154" y="865"/>
                </a:moveTo>
                <a:lnTo>
                  <a:pt x="0" y="42"/>
                </a:lnTo>
                <a:lnTo>
                  <a:pt x="19" y="0"/>
                </a:lnTo>
                <a:lnTo>
                  <a:pt x="2151" y="821"/>
                </a:lnTo>
                <a:lnTo>
                  <a:pt x="2154" y="865"/>
                </a:lnTo>
                <a:close/>
              </a:path>
            </a:pathLst>
          </a:custGeom>
          <a:solidFill>
            <a:srgbClr val="FFE8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8" name="išlîḓè"/>
          <p:cNvSpPr/>
          <p:nvPr/>
        </p:nvSpPr>
        <p:spPr bwMode="auto">
          <a:xfrm>
            <a:off x="2822446" y="2160007"/>
            <a:ext cx="1422846" cy="567167"/>
          </a:xfrm>
          <a:custGeom>
            <a:avLst/>
            <a:gdLst>
              <a:gd name="T0" fmla="*/ 2132 w 2165"/>
              <a:gd name="T1" fmla="*/ 863 h 863"/>
              <a:gd name="T2" fmla="*/ 0 w 2165"/>
              <a:gd name="T3" fmla="*/ 42 h 863"/>
              <a:gd name="T4" fmla="*/ 17 w 2165"/>
              <a:gd name="T5" fmla="*/ 0 h 863"/>
              <a:gd name="T6" fmla="*/ 2165 w 2165"/>
              <a:gd name="T7" fmla="*/ 833 h 863"/>
              <a:gd name="T8" fmla="*/ 2132 w 2165"/>
              <a:gd name="T9" fmla="*/ 863 h 863"/>
            </a:gdLst>
            <a:ahLst/>
            <a:cxnLst>
              <a:cxn ang="0">
                <a:pos x="T0" y="T1"/>
              </a:cxn>
              <a:cxn ang="0">
                <a:pos x="T2" y="T3"/>
              </a:cxn>
              <a:cxn ang="0">
                <a:pos x="T4" y="T5"/>
              </a:cxn>
              <a:cxn ang="0">
                <a:pos x="T6" y="T7"/>
              </a:cxn>
              <a:cxn ang="0">
                <a:pos x="T8" y="T9"/>
              </a:cxn>
            </a:cxnLst>
            <a:rect l="0" t="0" r="r" b="b"/>
            <a:pathLst>
              <a:path w="2165" h="863">
                <a:moveTo>
                  <a:pt x="2132" y="863"/>
                </a:moveTo>
                <a:lnTo>
                  <a:pt x="0" y="42"/>
                </a:lnTo>
                <a:lnTo>
                  <a:pt x="17" y="0"/>
                </a:lnTo>
                <a:lnTo>
                  <a:pt x="2165" y="833"/>
                </a:lnTo>
                <a:lnTo>
                  <a:pt x="2132" y="863"/>
                </a:lnTo>
                <a:close/>
              </a:path>
            </a:pathLst>
          </a:custGeom>
          <a:solidFill>
            <a:srgbClr val="ED943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29" name="ïsľîḋè"/>
          <p:cNvSpPr/>
          <p:nvPr/>
        </p:nvSpPr>
        <p:spPr bwMode="auto">
          <a:xfrm>
            <a:off x="2805358" y="2108088"/>
            <a:ext cx="54548" cy="80836"/>
          </a:xfrm>
          <a:custGeom>
            <a:avLst/>
            <a:gdLst>
              <a:gd name="T0" fmla="*/ 51 w 58"/>
              <a:gd name="T1" fmla="*/ 0 h 86"/>
              <a:gd name="T2" fmla="*/ 56 w 58"/>
              <a:gd name="T3" fmla="*/ 11 h 86"/>
              <a:gd name="T4" fmla="*/ 44 w 58"/>
              <a:gd name="T5" fmla="*/ 19 h 86"/>
              <a:gd name="T6" fmla="*/ 47 w 58"/>
              <a:gd name="T7" fmla="*/ 46 h 86"/>
              <a:gd name="T8" fmla="*/ 26 w 58"/>
              <a:gd name="T9" fmla="*/ 65 h 86"/>
              <a:gd name="T10" fmla="*/ 31 w 58"/>
              <a:gd name="T11" fmla="*/ 79 h 86"/>
              <a:gd name="T12" fmla="*/ 18 w 58"/>
              <a:gd name="T13" fmla="*/ 85 h 86"/>
              <a:gd name="T14" fmla="*/ 0 w 58"/>
              <a:gd name="T15" fmla="*/ 31 h 86"/>
              <a:gd name="T16" fmla="*/ 51 w 58"/>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6">
                <a:moveTo>
                  <a:pt x="51" y="0"/>
                </a:moveTo>
                <a:cubicBezTo>
                  <a:pt x="51" y="0"/>
                  <a:pt x="58" y="5"/>
                  <a:pt x="56" y="11"/>
                </a:cubicBezTo>
                <a:cubicBezTo>
                  <a:pt x="52" y="19"/>
                  <a:pt x="44" y="19"/>
                  <a:pt x="44" y="19"/>
                </a:cubicBezTo>
                <a:cubicBezTo>
                  <a:pt x="44" y="19"/>
                  <a:pt x="53" y="31"/>
                  <a:pt x="47" y="46"/>
                </a:cubicBezTo>
                <a:cubicBezTo>
                  <a:pt x="39" y="65"/>
                  <a:pt x="26" y="65"/>
                  <a:pt x="26" y="65"/>
                </a:cubicBezTo>
                <a:cubicBezTo>
                  <a:pt x="26" y="65"/>
                  <a:pt x="34" y="71"/>
                  <a:pt x="31" y="79"/>
                </a:cubicBezTo>
                <a:cubicBezTo>
                  <a:pt x="27" y="86"/>
                  <a:pt x="18" y="85"/>
                  <a:pt x="18" y="85"/>
                </a:cubicBezTo>
                <a:cubicBezTo>
                  <a:pt x="0" y="31"/>
                  <a:pt x="0" y="31"/>
                  <a:pt x="0" y="31"/>
                </a:cubicBezTo>
                <a:lnTo>
                  <a:pt x="51" y="0"/>
                </a:lnTo>
                <a:close/>
              </a:path>
            </a:pathLst>
          </a:custGeom>
          <a:solidFill>
            <a:srgbClr val="FEA26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0" name="ïṩľîḋé"/>
          <p:cNvSpPr/>
          <p:nvPr/>
        </p:nvSpPr>
        <p:spPr bwMode="auto">
          <a:xfrm>
            <a:off x="2597025" y="2050254"/>
            <a:ext cx="84779" cy="53234"/>
          </a:xfrm>
          <a:custGeom>
            <a:avLst/>
            <a:gdLst>
              <a:gd name="T0" fmla="*/ 9 w 129"/>
              <a:gd name="T1" fmla="*/ 0 h 81"/>
              <a:gd name="T2" fmla="*/ 0 w 129"/>
              <a:gd name="T3" fmla="*/ 23 h 81"/>
              <a:gd name="T4" fmla="*/ 107 w 129"/>
              <a:gd name="T5" fmla="*/ 81 h 81"/>
              <a:gd name="T6" fmla="*/ 129 w 129"/>
              <a:gd name="T7" fmla="*/ 28 h 81"/>
              <a:gd name="T8" fmla="*/ 9 w 129"/>
              <a:gd name="T9" fmla="*/ 0 h 81"/>
            </a:gdLst>
            <a:ahLst/>
            <a:cxnLst>
              <a:cxn ang="0">
                <a:pos x="T0" y="T1"/>
              </a:cxn>
              <a:cxn ang="0">
                <a:pos x="T2" y="T3"/>
              </a:cxn>
              <a:cxn ang="0">
                <a:pos x="T4" y="T5"/>
              </a:cxn>
              <a:cxn ang="0">
                <a:pos x="T6" y="T7"/>
              </a:cxn>
              <a:cxn ang="0">
                <a:pos x="T8" y="T9"/>
              </a:cxn>
            </a:cxnLst>
            <a:rect l="0" t="0" r="r" b="b"/>
            <a:pathLst>
              <a:path w="129" h="81">
                <a:moveTo>
                  <a:pt x="9" y="0"/>
                </a:moveTo>
                <a:lnTo>
                  <a:pt x="0" y="23"/>
                </a:lnTo>
                <a:lnTo>
                  <a:pt x="107" y="81"/>
                </a:lnTo>
                <a:lnTo>
                  <a:pt x="129" y="28"/>
                </a:lnTo>
                <a:lnTo>
                  <a:pt x="9" y="0"/>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1" name="ïŝļiḓê"/>
          <p:cNvSpPr/>
          <p:nvPr/>
        </p:nvSpPr>
        <p:spPr bwMode="auto">
          <a:xfrm>
            <a:off x="2597025" y="2050254"/>
            <a:ext cx="84779" cy="53234"/>
          </a:xfrm>
          <a:custGeom>
            <a:avLst/>
            <a:gdLst>
              <a:gd name="T0" fmla="*/ 9 w 129"/>
              <a:gd name="T1" fmla="*/ 0 h 81"/>
              <a:gd name="T2" fmla="*/ 0 w 129"/>
              <a:gd name="T3" fmla="*/ 23 h 81"/>
              <a:gd name="T4" fmla="*/ 107 w 129"/>
              <a:gd name="T5" fmla="*/ 81 h 81"/>
              <a:gd name="T6" fmla="*/ 129 w 129"/>
              <a:gd name="T7" fmla="*/ 28 h 81"/>
              <a:gd name="T8" fmla="*/ 9 w 129"/>
              <a:gd name="T9" fmla="*/ 0 h 81"/>
            </a:gdLst>
            <a:ahLst/>
            <a:cxnLst>
              <a:cxn ang="0">
                <a:pos x="T0" y="T1"/>
              </a:cxn>
              <a:cxn ang="0">
                <a:pos x="T2" y="T3"/>
              </a:cxn>
              <a:cxn ang="0">
                <a:pos x="T4" y="T5"/>
              </a:cxn>
              <a:cxn ang="0">
                <a:pos x="T6" y="T7"/>
              </a:cxn>
              <a:cxn ang="0">
                <a:pos x="T8" y="T9"/>
              </a:cxn>
            </a:cxnLst>
            <a:rect l="0" t="0" r="r" b="b"/>
            <a:pathLst>
              <a:path w="129" h="81">
                <a:moveTo>
                  <a:pt x="9" y="0"/>
                </a:moveTo>
                <a:lnTo>
                  <a:pt x="0" y="23"/>
                </a:lnTo>
                <a:lnTo>
                  <a:pt x="107" y="81"/>
                </a:lnTo>
                <a:lnTo>
                  <a:pt x="129" y="28"/>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2" name="îşḷïḑe"/>
          <p:cNvSpPr/>
          <p:nvPr/>
        </p:nvSpPr>
        <p:spPr bwMode="auto">
          <a:xfrm>
            <a:off x="2667345" y="2068656"/>
            <a:ext cx="181388" cy="118954"/>
          </a:xfrm>
          <a:custGeom>
            <a:avLst/>
            <a:gdLst>
              <a:gd name="T0" fmla="*/ 276 w 276"/>
              <a:gd name="T1" fmla="*/ 70 h 181"/>
              <a:gd name="T2" fmla="*/ 22 w 276"/>
              <a:gd name="T3" fmla="*/ 0 h 181"/>
              <a:gd name="T4" fmla="*/ 0 w 276"/>
              <a:gd name="T5" fmla="*/ 53 h 181"/>
              <a:gd name="T6" fmla="*/ 236 w 276"/>
              <a:gd name="T7" fmla="*/ 181 h 181"/>
              <a:gd name="T8" fmla="*/ 276 w 276"/>
              <a:gd name="T9" fmla="*/ 70 h 181"/>
            </a:gdLst>
            <a:ahLst/>
            <a:cxnLst>
              <a:cxn ang="0">
                <a:pos x="T0" y="T1"/>
              </a:cxn>
              <a:cxn ang="0">
                <a:pos x="T2" y="T3"/>
              </a:cxn>
              <a:cxn ang="0">
                <a:pos x="T4" y="T5"/>
              </a:cxn>
              <a:cxn ang="0">
                <a:pos x="T6" y="T7"/>
              </a:cxn>
              <a:cxn ang="0">
                <a:pos x="T8" y="T9"/>
              </a:cxn>
            </a:cxnLst>
            <a:rect l="0" t="0" r="r" b="b"/>
            <a:pathLst>
              <a:path w="276" h="181">
                <a:moveTo>
                  <a:pt x="276" y="70"/>
                </a:moveTo>
                <a:lnTo>
                  <a:pt x="22" y="0"/>
                </a:lnTo>
                <a:lnTo>
                  <a:pt x="0" y="53"/>
                </a:lnTo>
                <a:lnTo>
                  <a:pt x="236" y="181"/>
                </a:lnTo>
                <a:lnTo>
                  <a:pt x="276" y="70"/>
                </a:lnTo>
                <a:close/>
              </a:path>
            </a:pathLst>
          </a:custGeom>
          <a:solidFill>
            <a:srgbClr val="FEA26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3" name="íṩlîḍê"/>
          <p:cNvSpPr/>
          <p:nvPr/>
        </p:nvSpPr>
        <p:spPr bwMode="auto">
          <a:xfrm>
            <a:off x="2667345" y="2068656"/>
            <a:ext cx="181388" cy="118954"/>
          </a:xfrm>
          <a:custGeom>
            <a:avLst/>
            <a:gdLst>
              <a:gd name="T0" fmla="*/ 276 w 276"/>
              <a:gd name="T1" fmla="*/ 70 h 181"/>
              <a:gd name="T2" fmla="*/ 22 w 276"/>
              <a:gd name="T3" fmla="*/ 0 h 181"/>
              <a:gd name="T4" fmla="*/ 0 w 276"/>
              <a:gd name="T5" fmla="*/ 53 h 181"/>
              <a:gd name="T6" fmla="*/ 236 w 276"/>
              <a:gd name="T7" fmla="*/ 181 h 181"/>
              <a:gd name="T8" fmla="*/ 276 w 276"/>
              <a:gd name="T9" fmla="*/ 70 h 181"/>
            </a:gdLst>
            <a:ahLst/>
            <a:cxnLst>
              <a:cxn ang="0">
                <a:pos x="T0" y="T1"/>
              </a:cxn>
              <a:cxn ang="0">
                <a:pos x="T2" y="T3"/>
              </a:cxn>
              <a:cxn ang="0">
                <a:pos x="T4" y="T5"/>
              </a:cxn>
              <a:cxn ang="0">
                <a:pos x="T6" y="T7"/>
              </a:cxn>
              <a:cxn ang="0">
                <a:pos x="T8" y="T9"/>
              </a:cxn>
            </a:cxnLst>
            <a:rect l="0" t="0" r="r" b="b"/>
            <a:pathLst>
              <a:path w="276" h="181">
                <a:moveTo>
                  <a:pt x="276" y="70"/>
                </a:moveTo>
                <a:lnTo>
                  <a:pt x="22" y="0"/>
                </a:lnTo>
                <a:lnTo>
                  <a:pt x="0" y="53"/>
                </a:lnTo>
                <a:lnTo>
                  <a:pt x="236" y="181"/>
                </a:lnTo>
                <a:lnTo>
                  <a:pt x="276"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4" name="íšlîḍé"/>
          <p:cNvSpPr/>
          <p:nvPr/>
        </p:nvSpPr>
        <p:spPr bwMode="auto">
          <a:xfrm>
            <a:off x="2673917" y="2068656"/>
            <a:ext cx="185989" cy="78207"/>
          </a:xfrm>
          <a:custGeom>
            <a:avLst/>
            <a:gdLst>
              <a:gd name="T0" fmla="*/ 191 w 198"/>
              <a:gd name="T1" fmla="*/ 42 h 83"/>
              <a:gd name="T2" fmla="*/ 8 w 198"/>
              <a:gd name="T3" fmla="*/ 0 h 83"/>
              <a:gd name="T4" fmla="*/ 0 w 198"/>
              <a:gd name="T5" fmla="*/ 20 h 83"/>
              <a:gd name="T6" fmla="*/ 175 w 198"/>
              <a:gd name="T7" fmla="*/ 83 h 83"/>
              <a:gd name="T8" fmla="*/ 184 w 198"/>
              <a:gd name="T9" fmla="*/ 61 h 83"/>
              <a:gd name="T10" fmla="*/ 196 w 198"/>
              <a:gd name="T11" fmla="*/ 53 h 83"/>
              <a:gd name="T12" fmla="*/ 191 w 198"/>
              <a:gd name="T13" fmla="*/ 42 h 83"/>
            </a:gdLst>
            <a:ahLst/>
            <a:cxnLst>
              <a:cxn ang="0">
                <a:pos x="T0" y="T1"/>
              </a:cxn>
              <a:cxn ang="0">
                <a:pos x="T2" y="T3"/>
              </a:cxn>
              <a:cxn ang="0">
                <a:pos x="T4" y="T5"/>
              </a:cxn>
              <a:cxn ang="0">
                <a:pos x="T6" y="T7"/>
              </a:cxn>
              <a:cxn ang="0">
                <a:pos x="T8" y="T9"/>
              </a:cxn>
              <a:cxn ang="0">
                <a:pos x="T10" y="T11"/>
              </a:cxn>
              <a:cxn ang="0">
                <a:pos x="T12" y="T13"/>
              </a:cxn>
            </a:cxnLst>
            <a:rect l="0" t="0" r="r" b="b"/>
            <a:pathLst>
              <a:path w="198" h="83">
                <a:moveTo>
                  <a:pt x="191" y="42"/>
                </a:moveTo>
                <a:cubicBezTo>
                  <a:pt x="8" y="0"/>
                  <a:pt x="8" y="0"/>
                  <a:pt x="8" y="0"/>
                </a:cubicBezTo>
                <a:cubicBezTo>
                  <a:pt x="0" y="20"/>
                  <a:pt x="0" y="20"/>
                  <a:pt x="0" y="20"/>
                </a:cubicBezTo>
                <a:cubicBezTo>
                  <a:pt x="175" y="83"/>
                  <a:pt x="175" y="83"/>
                  <a:pt x="175" y="83"/>
                </a:cubicBezTo>
                <a:cubicBezTo>
                  <a:pt x="184" y="61"/>
                  <a:pt x="184" y="61"/>
                  <a:pt x="184" y="61"/>
                </a:cubicBezTo>
                <a:cubicBezTo>
                  <a:pt x="184" y="61"/>
                  <a:pt x="192" y="61"/>
                  <a:pt x="196" y="53"/>
                </a:cubicBezTo>
                <a:cubicBezTo>
                  <a:pt x="198" y="47"/>
                  <a:pt x="191" y="42"/>
                  <a:pt x="191" y="42"/>
                </a:cubicBezTo>
              </a:path>
            </a:pathLst>
          </a:custGeom>
          <a:solidFill>
            <a:srgbClr val="FFDB9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5" name="islidè"/>
          <p:cNvSpPr/>
          <p:nvPr/>
        </p:nvSpPr>
        <p:spPr bwMode="auto">
          <a:xfrm>
            <a:off x="2599654" y="2056169"/>
            <a:ext cx="76893" cy="35489"/>
          </a:xfrm>
          <a:custGeom>
            <a:avLst/>
            <a:gdLst>
              <a:gd name="T0" fmla="*/ 2 w 117"/>
              <a:gd name="T1" fmla="*/ 0 h 54"/>
              <a:gd name="T2" fmla="*/ 0 w 117"/>
              <a:gd name="T3" fmla="*/ 4 h 54"/>
              <a:gd name="T4" fmla="*/ 110 w 117"/>
              <a:gd name="T5" fmla="*/ 54 h 54"/>
              <a:gd name="T6" fmla="*/ 113 w 117"/>
              <a:gd name="T7" fmla="*/ 47 h 54"/>
              <a:gd name="T8" fmla="*/ 117 w 117"/>
              <a:gd name="T9" fmla="*/ 35 h 54"/>
              <a:gd name="T10" fmla="*/ 2 w 117"/>
              <a:gd name="T11" fmla="*/ 0 h 54"/>
            </a:gdLst>
            <a:ahLst/>
            <a:cxnLst>
              <a:cxn ang="0">
                <a:pos x="T0" y="T1"/>
              </a:cxn>
              <a:cxn ang="0">
                <a:pos x="T2" y="T3"/>
              </a:cxn>
              <a:cxn ang="0">
                <a:pos x="T4" y="T5"/>
              </a:cxn>
              <a:cxn ang="0">
                <a:pos x="T6" y="T7"/>
              </a:cxn>
              <a:cxn ang="0">
                <a:pos x="T8" y="T9"/>
              </a:cxn>
              <a:cxn ang="0">
                <a:pos x="T10" y="T11"/>
              </a:cxn>
            </a:cxnLst>
            <a:rect l="0" t="0" r="r" b="b"/>
            <a:pathLst>
              <a:path w="117" h="54">
                <a:moveTo>
                  <a:pt x="2" y="0"/>
                </a:moveTo>
                <a:lnTo>
                  <a:pt x="0" y="4"/>
                </a:lnTo>
                <a:lnTo>
                  <a:pt x="110" y="54"/>
                </a:lnTo>
                <a:lnTo>
                  <a:pt x="113" y="47"/>
                </a:lnTo>
                <a:lnTo>
                  <a:pt x="117" y="35"/>
                </a:lnTo>
                <a:lnTo>
                  <a:pt x="2" y="0"/>
                </a:lnTo>
                <a:close/>
              </a:path>
            </a:pathLst>
          </a:custGeom>
          <a:solidFill>
            <a:srgbClr val="67666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6" name="ïšľïdè"/>
          <p:cNvSpPr/>
          <p:nvPr/>
        </p:nvSpPr>
        <p:spPr bwMode="auto">
          <a:xfrm>
            <a:off x="2599654" y="2056169"/>
            <a:ext cx="76893" cy="35489"/>
          </a:xfrm>
          <a:custGeom>
            <a:avLst/>
            <a:gdLst>
              <a:gd name="T0" fmla="*/ 2 w 117"/>
              <a:gd name="T1" fmla="*/ 0 h 54"/>
              <a:gd name="T2" fmla="*/ 0 w 117"/>
              <a:gd name="T3" fmla="*/ 4 h 54"/>
              <a:gd name="T4" fmla="*/ 110 w 117"/>
              <a:gd name="T5" fmla="*/ 54 h 54"/>
              <a:gd name="T6" fmla="*/ 113 w 117"/>
              <a:gd name="T7" fmla="*/ 47 h 54"/>
              <a:gd name="T8" fmla="*/ 117 w 117"/>
              <a:gd name="T9" fmla="*/ 35 h 54"/>
              <a:gd name="T10" fmla="*/ 2 w 117"/>
              <a:gd name="T11" fmla="*/ 0 h 54"/>
            </a:gdLst>
            <a:ahLst/>
            <a:cxnLst>
              <a:cxn ang="0">
                <a:pos x="T0" y="T1"/>
              </a:cxn>
              <a:cxn ang="0">
                <a:pos x="T2" y="T3"/>
              </a:cxn>
              <a:cxn ang="0">
                <a:pos x="T4" y="T5"/>
              </a:cxn>
              <a:cxn ang="0">
                <a:pos x="T6" y="T7"/>
              </a:cxn>
              <a:cxn ang="0">
                <a:pos x="T8" y="T9"/>
              </a:cxn>
              <a:cxn ang="0">
                <a:pos x="T10" y="T11"/>
              </a:cxn>
            </a:cxnLst>
            <a:rect l="0" t="0" r="r" b="b"/>
            <a:pathLst>
              <a:path w="117" h="54">
                <a:moveTo>
                  <a:pt x="2" y="0"/>
                </a:moveTo>
                <a:lnTo>
                  <a:pt x="0" y="4"/>
                </a:lnTo>
                <a:lnTo>
                  <a:pt x="110" y="54"/>
                </a:lnTo>
                <a:lnTo>
                  <a:pt x="113" y="47"/>
                </a:lnTo>
                <a:lnTo>
                  <a:pt x="117" y="35"/>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7" name="iS1ídê"/>
          <p:cNvSpPr/>
          <p:nvPr/>
        </p:nvSpPr>
        <p:spPr bwMode="auto">
          <a:xfrm>
            <a:off x="2673917" y="2079171"/>
            <a:ext cx="2629" cy="7886"/>
          </a:xfrm>
          <a:custGeom>
            <a:avLst/>
            <a:gdLst>
              <a:gd name="T0" fmla="*/ 4 w 4"/>
              <a:gd name="T1" fmla="*/ 0 h 12"/>
              <a:gd name="T2" fmla="*/ 0 w 4"/>
              <a:gd name="T3" fmla="*/ 12 h 12"/>
              <a:gd name="T4" fmla="*/ 2 w 4"/>
              <a:gd name="T5" fmla="*/ 10 h 12"/>
              <a:gd name="T6" fmla="*/ 4 w 4"/>
              <a:gd name="T7" fmla="*/ 0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lnTo>
                  <a:pt x="0" y="12"/>
                </a:lnTo>
                <a:lnTo>
                  <a:pt x="2" y="10"/>
                </a:lnTo>
                <a:lnTo>
                  <a:pt x="4" y="0"/>
                </a:lnTo>
                <a:lnTo>
                  <a:pt x="4" y="0"/>
                </a:lnTo>
                <a:close/>
              </a:path>
            </a:pathLst>
          </a:custGeom>
          <a:solidFill>
            <a:srgbClr val="C5977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8" name="ísļíḍê"/>
          <p:cNvSpPr/>
          <p:nvPr/>
        </p:nvSpPr>
        <p:spPr bwMode="auto">
          <a:xfrm>
            <a:off x="2673917" y="2079171"/>
            <a:ext cx="2629" cy="7886"/>
          </a:xfrm>
          <a:custGeom>
            <a:avLst/>
            <a:gdLst>
              <a:gd name="T0" fmla="*/ 4 w 4"/>
              <a:gd name="T1" fmla="*/ 0 h 12"/>
              <a:gd name="T2" fmla="*/ 0 w 4"/>
              <a:gd name="T3" fmla="*/ 12 h 12"/>
              <a:gd name="T4" fmla="*/ 2 w 4"/>
              <a:gd name="T5" fmla="*/ 10 h 12"/>
              <a:gd name="T6" fmla="*/ 4 w 4"/>
              <a:gd name="T7" fmla="*/ 0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lnTo>
                  <a:pt x="0" y="12"/>
                </a:lnTo>
                <a:lnTo>
                  <a:pt x="2" y="1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9" name="ïś1íḋè"/>
          <p:cNvSpPr/>
          <p:nvPr/>
        </p:nvSpPr>
        <p:spPr bwMode="auto">
          <a:xfrm>
            <a:off x="2675232" y="2079171"/>
            <a:ext cx="1314" cy="6572"/>
          </a:xfrm>
          <a:custGeom>
            <a:avLst/>
            <a:gdLst>
              <a:gd name="T0" fmla="*/ 2 w 2"/>
              <a:gd name="T1" fmla="*/ 0 h 10"/>
              <a:gd name="T2" fmla="*/ 0 w 2"/>
              <a:gd name="T3" fmla="*/ 10 h 10"/>
              <a:gd name="T4" fmla="*/ 2 w 2"/>
              <a:gd name="T5" fmla="*/ 0 h 10"/>
              <a:gd name="T6" fmla="*/ 2 w 2"/>
              <a:gd name="T7" fmla="*/ 0 h 10"/>
            </a:gdLst>
            <a:ahLst/>
            <a:cxnLst>
              <a:cxn ang="0">
                <a:pos x="T0" y="T1"/>
              </a:cxn>
              <a:cxn ang="0">
                <a:pos x="T2" y="T3"/>
              </a:cxn>
              <a:cxn ang="0">
                <a:pos x="T4" y="T5"/>
              </a:cxn>
              <a:cxn ang="0">
                <a:pos x="T6" y="T7"/>
              </a:cxn>
            </a:cxnLst>
            <a:rect l="0" t="0" r="r" b="b"/>
            <a:pathLst>
              <a:path w="2" h="10">
                <a:moveTo>
                  <a:pt x="2" y="0"/>
                </a:moveTo>
                <a:lnTo>
                  <a:pt x="0" y="10"/>
                </a:lnTo>
                <a:lnTo>
                  <a:pt x="2" y="0"/>
                </a:lnTo>
                <a:lnTo>
                  <a:pt x="2" y="0"/>
                </a:lnTo>
                <a:close/>
              </a:path>
            </a:pathLst>
          </a:custGeom>
          <a:solidFill>
            <a:srgbClr val="C5B39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0" name="íṩlïďé"/>
          <p:cNvSpPr/>
          <p:nvPr/>
        </p:nvSpPr>
        <p:spPr bwMode="auto">
          <a:xfrm>
            <a:off x="2675232" y="2079171"/>
            <a:ext cx="1314" cy="6572"/>
          </a:xfrm>
          <a:custGeom>
            <a:avLst/>
            <a:gdLst>
              <a:gd name="T0" fmla="*/ 2 w 2"/>
              <a:gd name="T1" fmla="*/ 0 h 10"/>
              <a:gd name="T2" fmla="*/ 0 w 2"/>
              <a:gd name="T3" fmla="*/ 10 h 10"/>
              <a:gd name="T4" fmla="*/ 2 w 2"/>
              <a:gd name="T5" fmla="*/ 0 h 10"/>
              <a:gd name="T6" fmla="*/ 2 w 2"/>
              <a:gd name="T7" fmla="*/ 0 h 10"/>
            </a:gdLst>
            <a:ahLst/>
            <a:cxnLst>
              <a:cxn ang="0">
                <a:pos x="T0" y="T1"/>
              </a:cxn>
              <a:cxn ang="0">
                <a:pos x="T2" y="T3"/>
              </a:cxn>
              <a:cxn ang="0">
                <a:pos x="T4" y="T5"/>
              </a:cxn>
              <a:cxn ang="0">
                <a:pos x="T6" y="T7"/>
              </a:cxn>
            </a:cxnLst>
            <a:rect l="0" t="0" r="r" b="b"/>
            <a:pathLst>
              <a:path w="2" h="10">
                <a:moveTo>
                  <a:pt x="2" y="0"/>
                </a:moveTo>
                <a:lnTo>
                  <a:pt x="0" y="1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1" name="îṩḷîdé"/>
          <p:cNvSpPr/>
          <p:nvPr/>
        </p:nvSpPr>
        <p:spPr bwMode="auto">
          <a:xfrm>
            <a:off x="2671946" y="2079171"/>
            <a:ext cx="184017" cy="90037"/>
          </a:xfrm>
          <a:custGeom>
            <a:avLst/>
            <a:gdLst>
              <a:gd name="T0" fmla="*/ 186 w 196"/>
              <a:gd name="T1" fmla="*/ 50 h 96"/>
              <a:gd name="T2" fmla="*/ 5 w 196"/>
              <a:gd name="T3" fmla="*/ 0 h 96"/>
              <a:gd name="T4" fmla="*/ 0 w 196"/>
              <a:gd name="T5" fmla="*/ 13 h 96"/>
              <a:gd name="T6" fmla="*/ 168 w 196"/>
              <a:gd name="T7" fmla="*/ 96 h 96"/>
              <a:gd name="T8" fmla="*/ 189 w 196"/>
              <a:gd name="T9" fmla="*/ 78 h 96"/>
              <a:gd name="T10" fmla="*/ 186 w 196"/>
              <a:gd name="T11" fmla="*/ 50 h 96"/>
            </a:gdLst>
            <a:ahLst/>
            <a:cxnLst>
              <a:cxn ang="0">
                <a:pos x="T0" y="T1"/>
              </a:cxn>
              <a:cxn ang="0">
                <a:pos x="T2" y="T3"/>
              </a:cxn>
              <a:cxn ang="0">
                <a:pos x="T4" y="T5"/>
              </a:cxn>
              <a:cxn ang="0">
                <a:pos x="T6" y="T7"/>
              </a:cxn>
              <a:cxn ang="0">
                <a:pos x="T8" y="T9"/>
              </a:cxn>
              <a:cxn ang="0">
                <a:pos x="T10" y="T11"/>
              </a:cxn>
            </a:cxnLst>
            <a:rect l="0" t="0" r="r" b="b"/>
            <a:pathLst>
              <a:path w="196" h="96">
                <a:moveTo>
                  <a:pt x="186" y="50"/>
                </a:moveTo>
                <a:cubicBezTo>
                  <a:pt x="5" y="0"/>
                  <a:pt x="5" y="0"/>
                  <a:pt x="5" y="0"/>
                </a:cubicBezTo>
                <a:cubicBezTo>
                  <a:pt x="0" y="13"/>
                  <a:pt x="0" y="13"/>
                  <a:pt x="0" y="13"/>
                </a:cubicBezTo>
                <a:cubicBezTo>
                  <a:pt x="168" y="96"/>
                  <a:pt x="168" y="96"/>
                  <a:pt x="168" y="96"/>
                </a:cubicBezTo>
                <a:cubicBezTo>
                  <a:pt x="168" y="96"/>
                  <a:pt x="181" y="95"/>
                  <a:pt x="189" y="78"/>
                </a:cubicBezTo>
                <a:cubicBezTo>
                  <a:pt x="196" y="61"/>
                  <a:pt x="186" y="50"/>
                  <a:pt x="186" y="50"/>
                </a:cubicBezTo>
                <a:close/>
              </a:path>
            </a:pathLst>
          </a:custGeom>
          <a:solidFill>
            <a:srgbClr val="FFBE9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2" name="Rectangle 30"/>
          <p:cNvSpPr/>
          <p:nvPr/>
        </p:nvSpPr>
        <p:spPr bwMode="auto">
          <a:xfrm>
            <a:off x="674803" y="4984981"/>
            <a:ext cx="4445128" cy="81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spcAft>
                <a:spcPts val="0"/>
              </a:spcAft>
              <a:buClrTx/>
              <a:buSzTx/>
              <a:buFontTx/>
              <a:buNone/>
              <a:tabLst/>
              <a:defRPr/>
            </a:pPr>
            <a:r>
              <a:rPr lang="en-US" altLang="zh-CN" sz="1800" dirty="0">
                <a:effectLst/>
                <a:latin typeface="华文中宋" panose="02010600040101010101" pitchFamily="2" charset="-122"/>
                <a:ea typeface="华文中宋" panose="02010600040101010101" pitchFamily="2" charset="-122"/>
                <a:cs typeface="Times New Roman" panose="02020603050405020304" pitchFamily="18" charset="0"/>
              </a:rPr>
              <a:t>1991</a:t>
            </a:r>
            <a:r>
              <a:rPr lang="zh-CN" altLang="zh-CN" sz="1800" dirty="0">
                <a:effectLst/>
                <a:latin typeface="华文中宋" panose="02010600040101010101" pitchFamily="2" charset="-122"/>
                <a:ea typeface="华文中宋" panose="02010600040101010101" pitchFamily="2" charset="-122"/>
                <a:cs typeface="Times New Roman" panose="02020603050405020304" pitchFamily="18" charset="0"/>
              </a:rPr>
              <a:t>年物联网的概念被首次提出</a:t>
            </a:r>
            <a:endParaRPr kumimoji="0" lang="zh-CN" altLang="en-US" sz="120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p:txBody>
      </p:sp>
      <p:sp>
        <p:nvSpPr>
          <p:cNvPr id="543" name="TextBox 31"/>
          <p:cNvSpPr txBox="1"/>
          <p:nvPr/>
        </p:nvSpPr>
        <p:spPr bwMode="auto">
          <a:xfrm>
            <a:off x="674803" y="4508600"/>
            <a:ext cx="4445128"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en-US" altLang="zh-CN" b="1" dirty="0">
                <a:solidFill>
                  <a:srgbClr val="000000"/>
                </a:solidFill>
                <a:ea typeface="微软雅黑" panose="020B0503020204020204" pitchFamily="34" charset="-122"/>
              </a:rPr>
              <a:t>Internet of Things (IoT)</a:t>
            </a:r>
            <a:endParaRPr kumimoji="0" lang="en-US" altLang="zh-CN" sz="1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15" name="标题 14"/>
          <p:cNvSpPr>
            <a:spLocks noGrp="1"/>
          </p:cNvSpPr>
          <p:nvPr>
            <p:ph type="title"/>
          </p:nvPr>
        </p:nvSpPr>
        <p:spPr>
          <a:xfrm>
            <a:off x="1341437" y="235280"/>
            <a:ext cx="10850563" cy="663575"/>
          </a:xfrm>
        </p:spPr>
        <p:txBody>
          <a:bodyPr/>
          <a:lstStyle/>
          <a:p>
            <a:r>
              <a:rPr lang="zh-CN" altLang="en-US" sz="3000" dirty="0">
                <a:latin typeface="华文中宋" panose="02010600040101010101" pitchFamily="2" charset="-122"/>
                <a:ea typeface="华文中宋" panose="02010600040101010101" pitchFamily="2" charset="-122"/>
              </a:rPr>
              <a:t>物联网技术概念</a:t>
            </a:r>
          </a:p>
        </p:txBody>
      </p:sp>
      <p:sp>
        <p:nvSpPr>
          <p:cNvPr id="546" name="four-dots-horizontally-aligned-as-a-line_56969"/>
          <p:cNvSpPr>
            <a:spLocks noChangeAspect="1"/>
          </p:cNvSpPr>
          <p:nvPr/>
        </p:nvSpPr>
        <p:spPr bwMode="auto">
          <a:xfrm>
            <a:off x="2541491" y="5667077"/>
            <a:ext cx="609685" cy="112755"/>
          </a:xfrm>
          <a:custGeom>
            <a:avLst/>
            <a:gdLst>
              <a:gd name="connsiteX0" fmla="*/ 551551 w 608203"/>
              <a:gd name="connsiteY0" fmla="*/ 0 h 112481"/>
              <a:gd name="connsiteX1" fmla="*/ 551880 w 608203"/>
              <a:gd name="connsiteY1" fmla="*/ 0 h 112481"/>
              <a:gd name="connsiteX2" fmla="*/ 608203 w 608203"/>
              <a:gd name="connsiteY2" fmla="*/ 56241 h 112481"/>
              <a:gd name="connsiteX3" fmla="*/ 551880 w 608203"/>
              <a:gd name="connsiteY3" fmla="*/ 112481 h 112481"/>
              <a:gd name="connsiteX4" fmla="*/ 551551 w 608203"/>
              <a:gd name="connsiteY4" fmla="*/ 112481 h 112481"/>
              <a:gd name="connsiteX5" fmla="*/ 495228 w 608203"/>
              <a:gd name="connsiteY5" fmla="*/ 56241 h 112481"/>
              <a:gd name="connsiteX6" fmla="*/ 551551 w 608203"/>
              <a:gd name="connsiteY6" fmla="*/ 0 h 112481"/>
              <a:gd name="connsiteX7" fmla="*/ 386346 w 608203"/>
              <a:gd name="connsiteY7" fmla="*/ 0 h 112481"/>
              <a:gd name="connsiteX8" fmla="*/ 387050 w 608203"/>
              <a:gd name="connsiteY8" fmla="*/ 0 h 112481"/>
              <a:gd name="connsiteX9" fmla="*/ 443362 w 608203"/>
              <a:gd name="connsiteY9" fmla="*/ 56241 h 112481"/>
              <a:gd name="connsiteX10" fmla="*/ 387050 w 608203"/>
              <a:gd name="connsiteY10" fmla="*/ 112481 h 112481"/>
              <a:gd name="connsiteX11" fmla="*/ 386346 w 608203"/>
              <a:gd name="connsiteY11" fmla="*/ 112481 h 112481"/>
              <a:gd name="connsiteX12" fmla="*/ 330034 w 608203"/>
              <a:gd name="connsiteY12" fmla="*/ 56241 h 112481"/>
              <a:gd name="connsiteX13" fmla="*/ 386346 w 608203"/>
              <a:gd name="connsiteY13" fmla="*/ 0 h 112481"/>
              <a:gd name="connsiteX14" fmla="*/ 221153 w 608203"/>
              <a:gd name="connsiteY14" fmla="*/ 0 h 112481"/>
              <a:gd name="connsiteX15" fmla="*/ 221857 w 608203"/>
              <a:gd name="connsiteY15" fmla="*/ 0 h 112481"/>
              <a:gd name="connsiteX16" fmla="*/ 278169 w 608203"/>
              <a:gd name="connsiteY16" fmla="*/ 56241 h 112481"/>
              <a:gd name="connsiteX17" fmla="*/ 221857 w 608203"/>
              <a:gd name="connsiteY17" fmla="*/ 112481 h 112481"/>
              <a:gd name="connsiteX18" fmla="*/ 221153 w 608203"/>
              <a:gd name="connsiteY18" fmla="*/ 112481 h 112481"/>
              <a:gd name="connsiteX19" fmla="*/ 164841 w 608203"/>
              <a:gd name="connsiteY19" fmla="*/ 56241 h 112481"/>
              <a:gd name="connsiteX20" fmla="*/ 221153 w 608203"/>
              <a:gd name="connsiteY20" fmla="*/ 0 h 112481"/>
              <a:gd name="connsiteX21" fmla="*/ 56323 w 608203"/>
              <a:gd name="connsiteY21" fmla="*/ 0 h 112481"/>
              <a:gd name="connsiteX22" fmla="*/ 56652 w 608203"/>
              <a:gd name="connsiteY22" fmla="*/ 0 h 112481"/>
              <a:gd name="connsiteX23" fmla="*/ 112975 w 608203"/>
              <a:gd name="connsiteY23" fmla="*/ 56241 h 112481"/>
              <a:gd name="connsiteX24" fmla="*/ 56652 w 608203"/>
              <a:gd name="connsiteY24" fmla="*/ 112481 h 112481"/>
              <a:gd name="connsiteX25" fmla="*/ 56323 w 608203"/>
              <a:gd name="connsiteY25" fmla="*/ 112481 h 112481"/>
              <a:gd name="connsiteX26" fmla="*/ 0 w 608203"/>
              <a:gd name="connsiteY26" fmla="*/ 56241 h 112481"/>
              <a:gd name="connsiteX27" fmla="*/ 56323 w 608203"/>
              <a:gd name="connsiteY27" fmla="*/ 0 h 1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203" h="112481">
                <a:moveTo>
                  <a:pt x="551551" y="0"/>
                </a:moveTo>
                <a:lnTo>
                  <a:pt x="551880" y="0"/>
                </a:lnTo>
                <a:cubicBezTo>
                  <a:pt x="582999" y="0"/>
                  <a:pt x="608203" y="25168"/>
                  <a:pt x="608203" y="56241"/>
                </a:cubicBezTo>
                <a:cubicBezTo>
                  <a:pt x="608203" y="87314"/>
                  <a:pt x="582999" y="112481"/>
                  <a:pt x="551880" y="112481"/>
                </a:cubicBezTo>
                <a:lnTo>
                  <a:pt x="551551" y="112481"/>
                </a:lnTo>
                <a:cubicBezTo>
                  <a:pt x="520480" y="112481"/>
                  <a:pt x="495228" y="87314"/>
                  <a:pt x="495228" y="56241"/>
                </a:cubicBezTo>
                <a:cubicBezTo>
                  <a:pt x="495228" y="25168"/>
                  <a:pt x="520480" y="0"/>
                  <a:pt x="551551" y="0"/>
                </a:cubicBezTo>
                <a:close/>
                <a:moveTo>
                  <a:pt x="386346" y="0"/>
                </a:moveTo>
                <a:lnTo>
                  <a:pt x="387050" y="0"/>
                </a:lnTo>
                <a:cubicBezTo>
                  <a:pt x="418162" y="0"/>
                  <a:pt x="443362" y="25168"/>
                  <a:pt x="443362" y="56241"/>
                </a:cubicBezTo>
                <a:cubicBezTo>
                  <a:pt x="443362" y="87314"/>
                  <a:pt x="418162" y="112481"/>
                  <a:pt x="387050" y="112481"/>
                </a:cubicBezTo>
                <a:lnTo>
                  <a:pt x="386346" y="112481"/>
                </a:lnTo>
                <a:cubicBezTo>
                  <a:pt x="355280" y="112481"/>
                  <a:pt x="330034" y="87314"/>
                  <a:pt x="330034" y="56241"/>
                </a:cubicBezTo>
                <a:cubicBezTo>
                  <a:pt x="330034" y="25168"/>
                  <a:pt x="355280" y="0"/>
                  <a:pt x="386346" y="0"/>
                </a:cubicBezTo>
                <a:close/>
                <a:moveTo>
                  <a:pt x="221153" y="0"/>
                </a:moveTo>
                <a:lnTo>
                  <a:pt x="221857" y="0"/>
                </a:lnTo>
                <a:cubicBezTo>
                  <a:pt x="252922" y="0"/>
                  <a:pt x="278169" y="25168"/>
                  <a:pt x="278169" y="56241"/>
                </a:cubicBezTo>
                <a:cubicBezTo>
                  <a:pt x="278169" y="87314"/>
                  <a:pt x="252922" y="112481"/>
                  <a:pt x="221857" y="112481"/>
                </a:cubicBezTo>
                <a:lnTo>
                  <a:pt x="221153" y="112481"/>
                </a:lnTo>
                <a:cubicBezTo>
                  <a:pt x="190040" y="112481"/>
                  <a:pt x="164841" y="87314"/>
                  <a:pt x="164841" y="56241"/>
                </a:cubicBezTo>
                <a:cubicBezTo>
                  <a:pt x="164841" y="25168"/>
                  <a:pt x="190040" y="0"/>
                  <a:pt x="221153" y="0"/>
                </a:cubicBezTo>
                <a:close/>
                <a:moveTo>
                  <a:pt x="56323" y="0"/>
                </a:moveTo>
                <a:lnTo>
                  <a:pt x="56652" y="0"/>
                </a:lnTo>
                <a:cubicBezTo>
                  <a:pt x="87723" y="0"/>
                  <a:pt x="112975" y="25168"/>
                  <a:pt x="112975" y="56241"/>
                </a:cubicBezTo>
                <a:cubicBezTo>
                  <a:pt x="112975" y="87314"/>
                  <a:pt x="87723" y="112481"/>
                  <a:pt x="56652" y="112481"/>
                </a:cubicBezTo>
                <a:lnTo>
                  <a:pt x="56323" y="112481"/>
                </a:lnTo>
                <a:cubicBezTo>
                  <a:pt x="25204" y="112481"/>
                  <a:pt x="0" y="87314"/>
                  <a:pt x="0" y="56241"/>
                </a:cubicBezTo>
                <a:cubicBezTo>
                  <a:pt x="0" y="25168"/>
                  <a:pt x="25204" y="0"/>
                  <a:pt x="56323" y="0"/>
                </a:cubicBezTo>
                <a:close/>
              </a:path>
            </a:pathLst>
          </a:custGeom>
          <a:solidFill>
            <a:srgbClr val="1A3172"/>
          </a:solidFill>
          <a:ln>
            <a:noFill/>
          </a:ln>
        </p:spPr>
        <p:txBody>
          <a:bodyPr/>
          <a:lstStyle/>
          <a:p>
            <a:endParaRPr lang="zh-CN" altLang="en-US"/>
          </a:p>
        </p:txBody>
      </p:sp>
      <p:sp>
        <p:nvSpPr>
          <p:cNvPr id="549" name="book-and-cd_43679"/>
          <p:cNvSpPr>
            <a:spLocks noChangeAspect="1"/>
          </p:cNvSpPr>
          <p:nvPr/>
        </p:nvSpPr>
        <p:spPr bwMode="auto">
          <a:xfrm>
            <a:off x="520658" y="414668"/>
            <a:ext cx="609685" cy="488288"/>
          </a:xfrm>
          <a:custGeom>
            <a:avLst/>
            <a:gdLst>
              <a:gd name="connsiteX0" fmla="*/ 452113 w 560604"/>
              <a:gd name="connsiteY0" fmla="*/ 77314 h 448980"/>
              <a:gd name="connsiteX1" fmla="*/ 417185 w 560604"/>
              <a:gd name="connsiteY1" fmla="*/ 112165 h 448980"/>
              <a:gd name="connsiteX2" fmla="*/ 452113 w 560604"/>
              <a:gd name="connsiteY2" fmla="*/ 145726 h 448980"/>
              <a:gd name="connsiteX3" fmla="*/ 485747 w 560604"/>
              <a:gd name="connsiteY3" fmla="*/ 112165 h 448980"/>
              <a:gd name="connsiteX4" fmla="*/ 452113 w 560604"/>
              <a:gd name="connsiteY4" fmla="*/ 77314 h 448980"/>
              <a:gd name="connsiteX5" fmla="*/ 118850 w 560604"/>
              <a:gd name="connsiteY5" fmla="*/ 64516 h 448980"/>
              <a:gd name="connsiteX6" fmla="*/ 40048 w 560604"/>
              <a:gd name="connsiteY6" fmla="*/ 77417 h 448980"/>
              <a:gd name="connsiteX7" fmla="*/ 40048 w 560604"/>
              <a:gd name="connsiteY7" fmla="*/ 392214 h 448980"/>
              <a:gd name="connsiteX8" fmla="*/ 107224 w 560604"/>
              <a:gd name="connsiteY8" fmla="*/ 380602 h 448980"/>
              <a:gd name="connsiteX9" fmla="*/ 255786 w 560604"/>
              <a:gd name="connsiteY9" fmla="*/ 412856 h 448980"/>
              <a:gd name="connsiteX10" fmla="*/ 255786 w 560604"/>
              <a:gd name="connsiteY10" fmla="*/ 277390 h 448980"/>
              <a:gd name="connsiteX11" fmla="*/ 246743 w 560604"/>
              <a:gd name="connsiteY11" fmla="*/ 287711 h 448980"/>
              <a:gd name="connsiteX12" fmla="*/ 246743 w 560604"/>
              <a:gd name="connsiteY12" fmla="*/ 109671 h 448980"/>
              <a:gd name="connsiteX13" fmla="*/ 118850 w 560604"/>
              <a:gd name="connsiteY13" fmla="*/ 64516 h 448980"/>
              <a:gd name="connsiteX14" fmla="*/ 452113 w 560604"/>
              <a:gd name="connsiteY14" fmla="*/ 64406 h 448980"/>
              <a:gd name="connsiteX15" fmla="*/ 498683 w 560604"/>
              <a:gd name="connsiteY15" fmla="*/ 112165 h 448980"/>
              <a:gd name="connsiteX16" fmla="*/ 452113 w 560604"/>
              <a:gd name="connsiteY16" fmla="*/ 158634 h 448980"/>
              <a:gd name="connsiteX17" fmla="*/ 404248 w 560604"/>
              <a:gd name="connsiteY17" fmla="*/ 112165 h 448980"/>
              <a:gd name="connsiteX18" fmla="*/ 452113 w 560604"/>
              <a:gd name="connsiteY18" fmla="*/ 64406 h 448980"/>
              <a:gd name="connsiteX19" fmla="*/ 452058 w 560604"/>
              <a:gd name="connsiteY19" fmla="*/ 59344 h 448980"/>
              <a:gd name="connsiteX20" fmla="*/ 399076 w 560604"/>
              <a:gd name="connsiteY20" fmla="*/ 112237 h 448980"/>
              <a:gd name="connsiteX21" fmla="*/ 452058 w 560604"/>
              <a:gd name="connsiteY21" fmla="*/ 163840 h 448980"/>
              <a:gd name="connsiteX22" fmla="*/ 505039 w 560604"/>
              <a:gd name="connsiteY22" fmla="*/ 112237 h 448980"/>
              <a:gd name="connsiteX23" fmla="*/ 452058 w 560604"/>
              <a:gd name="connsiteY23" fmla="*/ 59344 h 448980"/>
              <a:gd name="connsiteX24" fmla="*/ 118850 w 560604"/>
              <a:gd name="connsiteY24" fmla="*/ 50324 h 448980"/>
              <a:gd name="connsiteX25" fmla="*/ 257078 w 560604"/>
              <a:gd name="connsiteY25" fmla="*/ 99350 h 448980"/>
              <a:gd name="connsiteX26" fmla="*/ 334589 w 560604"/>
              <a:gd name="connsiteY26" fmla="*/ 58065 h 448980"/>
              <a:gd name="connsiteX27" fmla="*/ 329422 w 560604"/>
              <a:gd name="connsiteY27" fmla="*/ 76127 h 448980"/>
              <a:gd name="connsiteX28" fmla="*/ 268705 w 560604"/>
              <a:gd name="connsiteY28" fmla="*/ 109671 h 448980"/>
              <a:gd name="connsiteX29" fmla="*/ 268705 w 560604"/>
              <a:gd name="connsiteY29" fmla="*/ 287711 h 448980"/>
              <a:gd name="connsiteX30" fmla="*/ 259662 w 560604"/>
              <a:gd name="connsiteY30" fmla="*/ 277390 h 448980"/>
              <a:gd name="connsiteX31" fmla="*/ 259662 w 560604"/>
              <a:gd name="connsiteY31" fmla="*/ 412856 h 448980"/>
              <a:gd name="connsiteX32" fmla="*/ 405641 w 560604"/>
              <a:gd name="connsiteY32" fmla="*/ 380602 h 448980"/>
              <a:gd name="connsiteX33" fmla="*/ 475400 w 560604"/>
              <a:gd name="connsiteY33" fmla="*/ 392214 h 448980"/>
              <a:gd name="connsiteX34" fmla="*/ 475400 w 560604"/>
              <a:gd name="connsiteY34" fmla="*/ 233525 h 448980"/>
              <a:gd name="connsiteX35" fmla="*/ 510280 w 560604"/>
              <a:gd name="connsiteY35" fmla="*/ 221914 h 448980"/>
              <a:gd name="connsiteX36" fmla="*/ 510280 w 560604"/>
              <a:gd name="connsiteY36" fmla="*/ 437369 h 448980"/>
              <a:gd name="connsiteX37" fmla="*/ 290666 w 560604"/>
              <a:gd name="connsiteY37" fmla="*/ 437369 h 448980"/>
              <a:gd name="connsiteX38" fmla="*/ 258370 w 560604"/>
              <a:gd name="connsiteY38" fmla="*/ 448980 h 448980"/>
              <a:gd name="connsiteX39" fmla="*/ 226074 w 560604"/>
              <a:gd name="connsiteY39" fmla="*/ 437369 h 448980"/>
              <a:gd name="connsiteX40" fmla="*/ 0 w 560604"/>
              <a:gd name="connsiteY40" fmla="*/ 437369 h 448980"/>
              <a:gd name="connsiteX41" fmla="*/ 0 w 560604"/>
              <a:gd name="connsiteY41" fmla="*/ 113541 h 448980"/>
              <a:gd name="connsiteX42" fmla="*/ 24545 w 560604"/>
              <a:gd name="connsiteY42" fmla="*/ 96769 h 448980"/>
              <a:gd name="connsiteX43" fmla="*/ 24545 w 560604"/>
              <a:gd name="connsiteY43" fmla="*/ 67096 h 448980"/>
              <a:gd name="connsiteX44" fmla="*/ 29713 w 560604"/>
              <a:gd name="connsiteY44" fmla="*/ 65806 h 448980"/>
              <a:gd name="connsiteX45" fmla="*/ 118850 w 560604"/>
              <a:gd name="connsiteY45" fmla="*/ 50324 h 448980"/>
              <a:gd name="connsiteX46" fmla="*/ 449473 w 560604"/>
              <a:gd name="connsiteY46" fmla="*/ 0 h 448980"/>
              <a:gd name="connsiteX47" fmla="*/ 560604 w 560604"/>
              <a:gd name="connsiteY47" fmla="*/ 109657 h 448980"/>
              <a:gd name="connsiteX48" fmla="*/ 449473 w 560604"/>
              <a:gd name="connsiteY48" fmla="*/ 219313 h 448980"/>
              <a:gd name="connsiteX49" fmla="*/ 339634 w 560604"/>
              <a:gd name="connsiteY49" fmla="*/ 109657 h 448980"/>
              <a:gd name="connsiteX50" fmla="*/ 449473 w 560604"/>
              <a:gd name="connsiteY50" fmla="*/ 0 h 4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60604" h="448980">
                <a:moveTo>
                  <a:pt x="452113" y="77314"/>
                </a:moveTo>
                <a:cubicBezTo>
                  <a:pt x="432708" y="77314"/>
                  <a:pt x="417185" y="92804"/>
                  <a:pt x="417185" y="112165"/>
                </a:cubicBezTo>
                <a:cubicBezTo>
                  <a:pt x="417185" y="130237"/>
                  <a:pt x="432708" y="145726"/>
                  <a:pt x="452113" y="145726"/>
                </a:cubicBezTo>
                <a:cubicBezTo>
                  <a:pt x="471517" y="145726"/>
                  <a:pt x="485747" y="130237"/>
                  <a:pt x="485747" y="112165"/>
                </a:cubicBezTo>
                <a:cubicBezTo>
                  <a:pt x="485747" y="92804"/>
                  <a:pt x="470223" y="77314"/>
                  <a:pt x="452113" y="77314"/>
                </a:cubicBezTo>
                <a:close/>
                <a:moveTo>
                  <a:pt x="118850" y="64516"/>
                </a:moveTo>
                <a:cubicBezTo>
                  <a:pt x="81387" y="64516"/>
                  <a:pt x="50382" y="73547"/>
                  <a:pt x="40048" y="77417"/>
                </a:cubicBezTo>
                <a:lnTo>
                  <a:pt x="40048" y="392214"/>
                </a:lnTo>
                <a:cubicBezTo>
                  <a:pt x="58133" y="384473"/>
                  <a:pt x="81387" y="380602"/>
                  <a:pt x="107224" y="380602"/>
                </a:cubicBezTo>
                <a:cubicBezTo>
                  <a:pt x="171816" y="380602"/>
                  <a:pt x="236408" y="405115"/>
                  <a:pt x="255786" y="412856"/>
                </a:cubicBezTo>
                <a:lnTo>
                  <a:pt x="255786" y="277390"/>
                </a:lnTo>
                <a:lnTo>
                  <a:pt x="246743" y="287711"/>
                </a:lnTo>
                <a:lnTo>
                  <a:pt x="246743" y="109671"/>
                </a:lnTo>
                <a:cubicBezTo>
                  <a:pt x="211863" y="79997"/>
                  <a:pt x="169232" y="64516"/>
                  <a:pt x="118850" y="64516"/>
                </a:cubicBezTo>
                <a:close/>
                <a:moveTo>
                  <a:pt x="452113" y="64406"/>
                </a:moveTo>
                <a:cubicBezTo>
                  <a:pt x="477985" y="64406"/>
                  <a:pt x="498683" y="86350"/>
                  <a:pt x="498683" y="112165"/>
                </a:cubicBezTo>
                <a:cubicBezTo>
                  <a:pt x="498683" y="137981"/>
                  <a:pt x="477985" y="158634"/>
                  <a:pt x="452113" y="158634"/>
                </a:cubicBezTo>
                <a:cubicBezTo>
                  <a:pt x="426240" y="158634"/>
                  <a:pt x="404248" y="137981"/>
                  <a:pt x="404248" y="112165"/>
                </a:cubicBezTo>
                <a:cubicBezTo>
                  <a:pt x="404248" y="86350"/>
                  <a:pt x="426240" y="64406"/>
                  <a:pt x="452113" y="64406"/>
                </a:cubicBezTo>
                <a:close/>
                <a:moveTo>
                  <a:pt x="452058" y="59344"/>
                </a:moveTo>
                <a:cubicBezTo>
                  <a:pt x="422336" y="59344"/>
                  <a:pt x="399076" y="82565"/>
                  <a:pt x="399076" y="112237"/>
                </a:cubicBezTo>
                <a:cubicBezTo>
                  <a:pt x="399076" y="140618"/>
                  <a:pt x="422336" y="163840"/>
                  <a:pt x="452058" y="163840"/>
                </a:cubicBezTo>
                <a:cubicBezTo>
                  <a:pt x="480486" y="163840"/>
                  <a:pt x="505039" y="140618"/>
                  <a:pt x="505039" y="112237"/>
                </a:cubicBezTo>
                <a:cubicBezTo>
                  <a:pt x="505039" y="82565"/>
                  <a:pt x="480486" y="59344"/>
                  <a:pt x="452058" y="59344"/>
                </a:cubicBezTo>
                <a:close/>
                <a:moveTo>
                  <a:pt x="118850" y="50324"/>
                </a:moveTo>
                <a:cubicBezTo>
                  <a:pt x="173108" y="50324"/>
                  <a:pt x="219614" y="67096"/>
                  <a:pt x="257078" y="99350"/>
                </a:cubicBezTo>
                <a:cubicBezTo>
                  <a:pt x="280331" y="79997"/>
                  <a:pt x="306168" y="65806"/>
                  <a:pt x="334589" y="58065"/>
                </a:cubicBezTo>
                <a:cubicBezTo>
                  <a:pt x="332005" y="64516"/>
                  <a:pt x="330713" y="69676"/>
                  <a:pt x="329422" y="76127"/>
                </a:cubicBezTo>
                <a:cubicBezTo>
                  <a:pt x="307460" y="82578"/>
                  <a:pt x="286791" y="94189"/>
                  <a:pt x="268705" y="109671"/>
                </a:cubicBezTo>
                <a:lnTo>
                  <a:pt x="268705" y="287711"/>
                </a:lnTo>
                <a:lnTo>
                  <a:pt x="259662" y="277390"/>
                </a:lnTo>
                <a:lnTo>
                  <a:pt x="259662" y="412856"/>
                </a:lnTo>
                <a:cubicBezTo>
                  <a:pt x="279039" y="405115"/>
                  <a:pt x="339756" y="380602"/>
                  <a:pt x="405641" y="380602"/>
                </a:cubicBezTo>
                <a:cubicBezTo>
                  <a:pt x="431478" y="380602"/>
                  <a:pt x="454731" y="384473"/>
                  <a:pt x="475400" y="392214"/>
                </a:cubicBezTo>
                <a:lnTo>
                  <a:pt x="475400" y="233525"/>
                </a:lnTo>
                <a:cubicBezTo>
                  <a:pt x="488319" y="230945"/>
                  <a:pt x="499945" y="227074"/>
                  <a:pt x="510280" y="221914"/>
                </a:cubicBezTo>
                <a:lnTo>
                  <a:pt x="510280" y="437369"/>
                </a:lnTo>
                <a:lnTo>
                  <a:pt x="290666" y="437369"/>
                </a:lnTo>
                <a:cubicBezTo>
                  <a:pt x="282915" y="445110"/>
                  <a:pt x="271288" y="448980"/>
                  <a:pt x="258370" y="448980"/>
                </a:cubicBezTo>
                <a:cubicBezTo>
                  <a:pt x="245451" y="448980"/>
                  <a:pt x="233825" y="445110"/>
                  <a:pt x="226074" y="437369"/>
                </a:cubicBezTo>
                <a:lnTo>
                  <a:pt x="0" y="437369"/>
                </a:lnTo>
                <a:lnTo>
                  <a:pt x="0" y="113541"/>
                </a:lnTo>
                <a:cubicBezTo>
                  <a:pt x="0" y="105800"/>
                  <a:pt x="9043" y="100640"/>
                  <a:pt x="24545" y="96769"/>
                </a:cubicBezTo>
                <a:lnTo>
                  <a:pt x="24545" y="67096"/>
                </a:lnTo>
                <a:lnTo>
                  <a:pt x="29713" y="65806"/>
                </a:lnTo>
                <a:cubicBezTo>
                  <a:pt x="31005" y="64516"/>
                  <a:pt x="68468" y="50324"/>
                  <a:pt x="118850" y="50324"/>
                </a:cubicBezTo>
                <a:close/>
                <a:moveTo>
                  <a:pt x="449473" y="0"/>
                </a:moveTo>
                <a:cubicBezTo>
                  <a:pt x="510208" y="0"/>
                  <a:pt x="560604" y="49023"/>
                  <a:pt x="560604" y="109657"/>
                </a:cubicBezTo>
                <a:cubicBezTo>
                  <a:pt x="560604" y="170290"/>
                  <a:pt x="510208" y="219313"/>
                  <a:pt x="449473" y="219313"/>
                </a:cubicBezTo>
                <a:cubicBezTo>
                  <a:pt x="388739" y="219313"/>
                  <a:pt x="339634" y="170290"/>
                  <a:pt x="339634" y="109657"/>
                </a:cubicBezTo>
                <a:cubicBezTo>
                  <a:pt x="339634" y="49023"/>
                  <a:pt x="388739" y="0"/>
                  <a:pt x="449473" y="0"/>
                </a:cubicBezTo>
                <a:close/>
              </a:path>
            </a:pathLst>
          </a:custGeom>
          <a:solidFill>
            <a:srgbClr val="1A3172"/>
          </a:solidFill>
          <a:ln>
            <a:noFill/>
          </a:ln>
        </p:spPr>
        <p:txBody>
          <a:bodyPr/>
          <a:lstStyle/>
          <a:p>
            <a:endParaRPr lang="zh-CN" altLang="en-US"/>
          </a:p>
        </p:txBody>
      </p:sp>
      <p:pic>
        <p:nvPicPr>
          <p:cNvPr id="6" name="Picture 2">
            <a:extLst>
              <a:ext uri="{FF2B5EF4-FFF2-40B4-BE49-F238E27FC236}">
                <a16:creationId xmlns:a16="http://schemas.microsoft.com/office/drawing/2014/main" id="{D1642359-4EF0-72A3-9012-22ED8D331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CC67906-9733-C8D0-5126-307A5BE3C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DD25A30A-42F2-0760-016D-303DDF9332BA}"/>
              </a:ext>
            </a:extLst>
          </p:cNvPr>
          <p:cNvSpPr/>
          <p:nvPr/>
        </p:nvSpPr>
        <p:spPr bwMode="auto">
          <a:xfrm>
            <a:off x="365441" y="1152525"/>
            <a:ext cx="11470644" cy="4343400"/>
          </a:xfrm>
          <a:prstGeom prst="rect">
            <a:avLst/>
          </a:prstGeom>
          <a:solidFill>
            <a:schemeClr val="bg1">
              <a:lumMod val="95000"/>
            </a:schemeClr>
          </a:solidFill>
          <a:ln w="38100">
            <a:noFill/>
          </a:ln>
          <a:effectLst>
            <a:outerShdw blurRad="355600" dist="88900" dir="2700000" algn="tl" rotWithShape="0">
              <a:prstClr val="black">
                <a:alpha val="28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9FB57174-C9F7-A60A-5EB0-5ACBEA00A666}"/>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物联网体系架构特点</a:t>
            </a:r>
          </a:p>
        </p:txBody>
      </p:sp>
      <p:grpSp>
        <p:nvGrpSpPr>
          <p:cNvPr id="11" name="组合 10">
            <a:extLst>
              <a:ext uri="{FF2B5EF4-FFF2-40B4-BE49-F238E27FC236}">
                <a16:creationId xmlns:a16="http://schemas.microsoft.com/office/drawing/2014/main" id="{06CD30F3-5BED-33F2-3721-DD372617F8FB}"/>
              </a:ext>
            </a:extLst>
          </p:cNvPr>
          <p:cNvGrpSpPr/>
          <p:nvPr/>
        </p:nvGrpSpPr>
        <p:grpSpPr>
          <a:xfrm>
            <a:off x="2533477" y="1487047"/>
            <a:ext cx="3448222" cy="3605370"/>
            <a:chOff x="2888296" y="1296865"/>
            <a:chExt cx="2391318" cy="3411914"/>
          </a:xfrm>
        </p:grpSpPr>
        <p:sp>
          <p:nvSpPr>
            <p:cNvPr id="3" name="立方体 2">
              <a:extLst>
                <a:ext uri="{FF2B5EF4-FFF2-40B4-BE49-F238E27FC236}">
                  <a16:creationId xmlns:a16="http://schemas.microsoft.com/office/drawing/2014/main" id="{DC9E1964-2FB9-0FDE-B604-B09655C04084}"/>
                </a:ext>
              </a:extLst>
            </p:cNvPr>
            <p:cNvSpPr/>
            <p:nvPr/>
          </p:nvSpPr>
          <p:spPr>
            <a:xfrm>
              <a:off x="3360961" y="1296865"/>
              <a:ext cx="1918653" cy="850582"/>
            </a:xfrm>
            <a:prstGeom prst="cube">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400" b="1" kern="100" dirty="0">
                  <a:effectLst/>
                  <a:latin typeface="等线" panose="02010600030101010101" pitchFamily="2" charset="-122"/>
                  <a:ea typeface="等线" panose="02010600030101010101" pitchFamily="2" charset="-122"/>
                  <a:cs typeface="Times New Roman" panose="02020603050405020304" pitchFamily="18" charset="0"/>
                </a:rPr>
                <a:t>综合应用层</a:t>
              </a:r>
            </a:p>
          </p:txBody>
        </p:sp>
        <p:sp>
          <p:nvSpPr>
            <p:cNvPr id="4" name="立方体 3">
              <a:extLst>
                <a:ext uri="{FF2B5EF4-FFF2-40B4-BE49-F238E27FC236}">
                  <a16:creationId xmlns:a16="http://schemas.microsoft.com/office/drawing/2014/main" id="{BF4DADF8-39E6-1F32-99E2-1E585CE0A837}"/>
                </a:ext>
              </a:extLst>
            </p:cNvPr>
            <p:cNvSpPr/>
            <p:nvPr/>
          </p:nvSpPr>
          <p:spPr>
            <a:xfrm>
              <a:off x="3201839" y="2153286"/>
              <a:ext cx="1918653" cy="850582"/>
            </a:xfrm>
            <a:prstGeom prst="cub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400" b="1" kern="100" dirty="0">
                  <a:effectLst/>
                  <a:latin typeface="等线" panose="02010600030101010101" pitchFamily="2" charset="-122"/>
                  <a:ea typeface="等线" panose="02010600030101010101" pitchFamily="2" charset="-122"/>
                  <a:cs typeface="Times New Roman" panose="02020603050405020304" pitchFamily="18" charset="0"/>
                </a:rPr>
                <a:t>管理服务层</a:t>
              </a:r>
            </a:p>
          </p:txBody>
        </p:sp>
        <p:sp>
          <p:nvSpPr>
            <p:cNvPr id="5" name="立方体 4">
              <a:extLst>
                <a:ext uri="{FF2B5EF4-FFF2-40B4-BE49-F238E27FC236}">
                  <a16:creationId xmlns:a16="http://schemas.microsoft.com/office/drawing/2014/main" id="{3D1F5CFC-B42C-89E2-99C8-C6F1647DB7EC}"/>
                </a:ext>
              </a:extLst>
            </p:cNvPr>
            <p:cNvSpPr/>
            <p:nvPr/>
          </p:nvSpPr>
          <p:spPr>
            <a:xfrm>
              <a:off x="3040806" y="3005055"/>
              <a:ext cx="1918653" cy="850582"/>
            </a:xfrm>
            <a:prstGeom prst="cube">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400" b="1" kern="100" dirty="0">
                  <a:effectLst/>
                  <a:latin typeface="等线" panose="02010600030101010101" pitchFamily="2" charset="-122"/>
                  <a:ea typeface="等线" panose="02010600030101010101" pitchFamily="2" charset="-122"/>
                  <a:cs typeface="Times New Roman" panose="02020603050405020304" pitchFamily="18" charset="0"/>
                </a:rPr>
                <a:t>网络构建层</a:t>
              </a:r>
            </a:p>
          </p:txBody>
        </p:sp>
        <p:sp>
          <p:nvSpPr>
            <p:cNvPr id="6" name="立方体 5">
              <a:extLst>
                <a:ext uri="{FF2B5EF4-FFF2-40B4-BE49-F238E27FC236}">
                  <a16:creationId xmlns:a16="http://schemas.microsoft.com/office/drawing/2014/main" id="{285C50A3-1897-DBAD-69F6-8C7270AEEEC5}"/>
                </a:ext>
              </a:extLst>
            </p:cNvPr>
            <p:cNvSpPr/>
            <p:nvPr/>
          </p:nvSpPr>
          <p:spPr>
            <a:xfrm>
              <a:off x="2888296" y="3858197"/>
              <a:ext cx="1918653" cy="850582"/>
            </a:xfrm>
            <a:prstGeom prst="cub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2400" b="1" kern="100" dirty="0">
                  <a:effectLst/>
                  <a:latin typeface="等线" panose="02010600030101010101" pitchFamily="2" charset="-122"/>
                  <a:ea typeface="等线" panose="02010600030101010101" pitchFamily="2" charset="-122"/>
                  <a:cs typeface="Times New Roman" panose="02020603050405020304" pitchFamily="18" charset="0"/>
                </a:rPr>
                <a:t>感知识别层</a:t>
              </a:r>
            </a:p>
          </p:txBody>
        </p:sp>
      </p:grpSp>
      <p:sp>
        <p:nvSpPr>
          <p:cNvPr id="7" name="文本框 2">
            <a:extLst>
              <a:ext uri="{FF2B5EF4-FFF2-40B4-BE49-F238E27FC236}">
                <a16:creationId xmlns:a16="http://schemas.microsoft.com/office/drawing/2014/main" id="{1A61FB3A-8F06-4523-EA7D-35C485ED915B}"/>
              </a:ext>
            </a:extLst>
          </p:cNvPr>
          <p:cNvSpPr txBox="1">
            <a:spLocks noChangeArrowheads="1"/>
          </p:cNvSpPr>
          <p:nvPr/>
        </p:nvSpPr>
        <p:spPr bwMode="auto">
          <a:xfrm>
            <a:off x="1484312" y="1770377"/>
            <a:ext cx="10351773"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rot="0" vert="horz" wrap="square" lIns="91440" tIns="45720" rIns="91440" bIns="45720" anchor="t" anchorCtr="0">
            <a:spAutoFit/>
          </a:bodyPr>
          <a:lstStyle/>
          <a:p>
            <a:pPr indent="200025" algn="just"/>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信息应用→ </a:t>
            </a:r>
            <a:r>
              <a:rPr lang="en-US"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en-US"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利用获取的信息和知识，支持各类系统的运转</a:t>
            </a:r>
          </a:p>
        </p:txBody>
      </p:sp>
      <p:sp>
        <p:nvSpPr>
          <p:cNvPr id="8" name="文本框 2">
            <a:extLst>
              <a:ext uri="{FF2B5EF4-FFF2-40B4-BE49-F238E27FC236}">
                <a16:creationId xmlns:a16="http://schemas.microsoft.com/office/drawing/2014/main" id="{9F54EEB2-530D-AA3F-4C0F-036FBCDEAF26}"/>
              </a:ext>
            </a:extLst>
          </p:cNvPr>
          <p:cNvSpPr txBox="1">
            <a:spLocks noChangeArrowheads="1"/>
          </p:cNvSpPr>
          <p:nvPr/>
        </p:nvSpPr>
        <p:spPr bwMode="auto">
          <a:xfrm>
            <a:off x="1273017" y="2709842"/>
            <a:ext cx="10850562" cy="400110"/>
          </a:xfrm>
          <a:prstGeom prst="rect">
            <a:avLst/>
          </a:prstGeom>
          <a:noFill/>
          <a:ln>
            <a:noFill/>
          </a:ln>
        </p:spPr>
        <p:style>
          <a:lnRef idx="0">
            <a:scrgbClr r="0" g="0" b="0"/>
          </a:lnRef>
          <a:fillRef idx="0">
            <a:scrgbClr r="0" g="0" b="0"/>
          </a:fillRef>
          <a:effectRef idx="0">
            <a:scrgbClr r="0" g="0" b="0"/>
          </a:effectRef>
          <a:fontRef idx="minor">
            <a:schemeClr val="accent4"/>
          </a:fontRef>
        </p:style>
        <p:txBody>
          <a:bodyPr rot="0" vert="horz" wrap="square" lIns="91440" tIns="45720" rIns="91440" bIns="45720" anchor="t" anchorCtr="0">
            <a:spAutoFit/>
          </a:bodyPr>
          <a:lstStyle/>
          <a:p>
            <a:pPr indent="133350" algn="just"/>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信息处理</a:t>
            </a:r>
            <a:r>
              <a:rPr lang="zh-CN"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对数据进行处理，从中获取知识</a:t>
            </a:r>
          </a:p>
        </p:txBody>
      </p:sp>
      <p:sp>
        <p:nvSpPr>
          <p:cNvPr id="9" name="文本框 2">
            <a:extLst>
              <a:ext uri="{FF2B5EF4-FFF2-40B4-BE49-F238E27FC236}">
                <a16:creationId xmlns:a16="http://schemas.microsoft.com/office/drawing/2014/main" id="{974C9760-8B3E-8129-0DB0-18855E3FFAC9}"/>
              </a:ext>
            </a:extLst>
          </p:cNvPr>
          <p:cNvSpPr txBox="1">
            <a:spLocks noChangeArrowheads="1"/>
          </p:cNvSpPr>
          <p:nvPr/>
        </p:nvSpPr>
        <p:spPr bwMode="auto">
          <a:xfrm>
            <a:off x="1113574" y="3639982"/>
            <a:ext cx="10850562" cy="400110"/>
          </a:xfrm>
          <a:prstGeom prst="rect">
            <a:avLst/>
          </a:prstGeom>
          <a:noFill/>
          <a:ln>
            <a:noFill/>
          </a:ln>
        </p:spPr>
        <p:style>
          <a:lnRef idx="0">
            <a:scrgbClr r="0" g="0" b="0"/>
          </a:lnRef>
          <a:fillRef idx="0">
            <a:scrgbClr r="0" g="0" b="0"/>
          </a:fillRef>
          <a:effectRef idx="0">
            <a:scrgbClr r="0" g="0" b="0"/>
          </a:effectRef>
          <a:fontRef idx="minor">
            <a:schemeClr val="accent6"/>
          </a:fontRef>
        </p:style>
        <p:txBody>
          <a:bodyPr rot="0" vert="horz" wrap="square" lIns="91440" tIns="45720" rIns="91440" bIns="45720" anchor="t" anchorCtr="0">
            <a:spAutoFit/>
          </a:bodyPr>
          <a:lstStyle/>
          <a:p>
            <a:pPr indent="66675" algn="just"/>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信息传输</a:t>
            </a:r>
            <a:r>
              <a:rPr lang="zh-CN"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实现设备连接，采集数据</a:t>
            </a:r>
          </a:p>
        </p:txBody>
      </p:sp>
      <p:sp>
        <p:nvSpPr>
          <p:cNvPr id="10" name="文本框 2">
            <a:extLst>
              <a:ext uri="{FF2B5EF4-FFF2-40B4-BE49-F238E27FC236}">
                <a16:creationId xmlns:a16="http://schemas.microsoft.com/office/drawing/2014/main" id="{5FE8407B-DC75-0D50-133D-079F3DC4EA85}"/>
              </a:ext>
            </a:extLst>
          </p:cNvPr>
          <p:cNvSpPr txBox="1">
            <a:spLocks noChangeArrowheads="1"/>
          </p:cNvSpPr>
          <p:nvPr/>
        </p:nvSpPr>
        <p:spPr bwMode="auto">
          <a:xfrm>
            <a:off x="975998" y="4535749"/>
            <a:ext cx="10850562" cy="40011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vert="horz" wrap="square" lIns="91440" tIns="45720" rIns="91440" bIns="45720" anchor="t" anchorCtr="0">
            <a:spAutoFit/>
          </a:bodyPr>
          <a:lstStyle/>
          <a:p>
            <a:pPr algn="just"/>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信息生成</a:t>
            </a:r>
            <a:r>
              <a:rPr lang="zh-CN"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                                     ·</a:t>
            </a:r>
            <a:r>
              <a:rPr lang="zh-CN" sz="2000" b="1" kern="100" dirty="0">
                <a:effectLst/>
                <a:latin typeface="华文中宋" panose="02010600040101010101" pitchFamily="2" charset="-122"/>
                <a:ea typeface="华文中宋" panose="02010600040101010101" pitchFamily="2" charset="-122"/>
                <a:cs typeface="Times New Roman" panose="02020603050405020304" pitchFamily="18" charset="0"/>
              </a:rPr>
              <a:t>从物理世界提取数据和信息</a:t>
            </a:r>
          </a:p>
        </p:txBody>
      </p:sp>
      <p:sp>
        <p:nvSpPr>
          <p:cNvPr id="13" name="文本框 12">
            <a:extLst>
              <a:ext uri="{FF2B5EF4-FFF2-40B4-BE49-F238E27FC236}">
                <a16:creationId xmlns:a16="http://schemas.microsoft.com/office/drawing/2014/main" id="{7E1BCBC7-2126-4422-BEB5-8ACFA8B47447}"/>
              </a:ext>
            </a:extLst>
          </p:cNvPr>
          <p:cNvSpPr txBox="1"/>
          <p:nvPr/>
        </p:nvSpPr>
        <p:spPr>
          <a:xfrm>
            <a:off x="0" y="5739884"/>
            <a:ext cx="12192000" cy="369332"/>
          </a:xfrm>
          <a:prstGeom prst="rect">
            <a:avLst/>
          </a:prstGeom>
          <a:noFill/>
        </p:spPr>
        <p:txBody>
          <a:bodyPr wrap="square">
            <a:spAutoFit/>
          </a:bodyPr>
          <a:lstStyle/>
          <a:p>
            <a:pPr algn="ctr"/>
            <a:r>
              <a:rPr lang="zh-CN" altLang="zh-CN" sz="1800" b="1" dirty="0">
                <a:effectLst/>
                <a:ea typeface="楷体" panose="02010609060101010101" pitchFamily="49" charset="-122"/>
                <a:cs typeface="Times New Roman" panose="02020603050405020304" pitchFamily="18" charset="0"/>
              </a:rPr>
              <a:t>“感、联、知、控”四层基本架构示意图</a:t>
            </a:r>
            <a:endParaRPr lang="zh-CN" altLang="en-US" b="1" dirty="0"/>
          </a:p>
        </p:txBody>
      </p:sp>
      <p:pic>
        <p:nvPicPr>
          <p:cNvPr id="16" name="Picture 2">
            <a:extLst>
              <a:ext uri="{FF2B5EF4-FFF2-40B4-BE49-F238E27FC236}">
                <a16:creationId xmlns:a16="http://schemas.microsoft.com/office/drawing/2014/main" id="{CA42EFAE-AAD0-3D6D-7FE0-85F8CA286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6B156DB8-93C3-AD53-AFA6-22E522F54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85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表格 34">
            <a:extLst>
              <a:ext uri="{FF2B5EF4-FFF2-40B4-BE49-F238E27FC236}">
                <a16:creationId xmlns:a16="http://schemas.microsoft.com/office/drawing/2014/main" id="{FA116ED9-5C22-0DE5-25D5-62F3FF48D48A}"/>
              </a:ext>
            </a:extLst>
          </p:cNvPr>
          <p:cNvGraphicFramePr>
            <a:graphicFrameLocks noGrp="1"/>
          </p:cNvGraphicFramePr>
          <p:nvPr>
            <p:extLst>
              <p:ext uri="{D42A27DB-BD31-4B8C-83A1-F6EECF244321}">
                <p14:modId xmlns:p14="http://schemas.microsoft.com/office/powerpoint/2010/main" val="3401652086"/>
              </p:ext>
            </p:extLst>
          </p:nvPr>
        </p:nvGraphicFramePr>
        <p:xfrm>
          <a:off x="1369288" y="996665"/>
          <a:ext cx="9453414" cy="369370"/>
        </p:xfrm>
        <a:graphic>
          <a:graphicData uri="http://schemas.openxmlformats.org/drawingml/2006/table">
            <a:tbl>
              <a:tblPr firstRow="1" firstCol="1" bandRow="1">
                <a:tableStyleId>{21E4AEA4-8DFA-4A89-87EB-49C32662AFE0}</a:tableStyleId>
              </a:tblPr>
              <a:tblGrid>
                <a:gridCol w="9453414">
                  <a:extLst>
                    <a:ext uri="{9D8B030D-6E8A-4147-A177-3AD203B41FA5}">
                      <a16:colId xmlns:a16="http://schemas.microsoft.com/office/drawing/2014/main" val="120719792"/>
                    </a:ext>
                  </a:extLst>
                </a:gridCol>
              </a:tblGrid>
              <a:tr h="369370">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物联网赋能现实生活</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3969814"/>
                  </a:ext>
                </a:extLst>
              </a:tr>
            </a:tbl>
          </a:graphicData>
        </a:graphic>
      </p:graphicFrame>
      <p:sp>
        <p:nvSpPr>
          <p:cNvPr id="2" name="标题 1">
            <a:extLst>
              <a:ext uri="{FF2B5EF4-FFF2-40B4-BE49-F238E27FC236}">
                <a16:creationId xmlns:a16="http://schemas.microsoft.com/office/drawing/2014/main" id="{9FB57174-C9F7-A60A-5EB0-5ACBEA00A666}"/>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物联网体系架构特点</a:t>
            </a:r>
          </a:p>
        </p:txBody>
      </p:sp>
      <p:sp>
        <p:nvSpPr>
          <p:cNvPr id="13" name="文本框 12">
            <a:extLst>
              <a:ext uri="{FF2B5EF4-FFF2-40B4-BE49-F238E27FC236}">
                <a16:creationId xmlns:a16="http://schemas.microsoft.com/office/drawing/2014/main" id="{7E1BCBC7-2126-4422-BEB5-8ACFA8B47447}"/>
              </a:ext>
            </a:extLst>
          </p:cNvPr>
          <p:cNvSpPr txBox="1"/>
          <p:nvPr/>
        </p:nvSpPr>
        <p:spPr>
          <a:xfrm>
            <a:off x="0" y="6444404"/>
            <a:ext cx="12192000" cy="369332"/>
          </a:xfrm>
          <a:prstGeom prst="rect">
            <a:avLst/>
          </a:prstGeom>
          <a:noFill/>
        </p:spPr>
        <p:txBody>
          <a:bodyPr wrap="square">
            <a:spAutoFit/>
          </a:bodyPr>
          <a:lstStyle/>
          <a:p>
            <a:pPr algn="ctr"/>
            <a:r>
              <a:rPr lang="zh-CN" altLang="zh-CN" sz="1800" b="1" dirty="0">
                <a:effectLst/>
                <a:ea typeface="楷体" panose="02010609060101010101" pitchFamily="49" charset="-122"/>
                <a:cs typeface="Times New Roman" panose="02020603050405020304" pitchFamily="18" charset="0"/>
              </a:rPr>
              <a:t>物联网体系结构图</a:t>
            </a:r>
            <a:endParaRPr lang="zh-CN" altLang="en-US" b="1" dirty="0"/>
          </a:p>
        </p:txBody>
      </p:sp>
      <p:graphicFrame>
        <p:nvGraphicFramePr>
          <p:cNvPr id="27" name="表格 26">
            <a:extLst>
              <a:ext uri="{FF2B5EF4-FFF2-40B4-BE49-F238E27FC236}">
                <a16:creationId xmlns:a16="http://schemas.microsoft.com/office/drawing/2014/main" id="{31969A3D-5F92-2F39-AF7F-53AAD2C8A33A}"/>
              </a:ext>
            </a:extLst>
          </p:cNvPr>
          <p:cNvGraphicFramePr>
            <a:graphicFrameLocks noGrp="1"/>
          </p:cNvGraphicFramePr>
          <p:nvPr>
            <p:extLst>
              <p:ext uri="{D42A27DB-BD31-4B8C-83A1-F6EECF244321}">
                <p14:modId xmlns:p14="http://schemas.microsoft.com/office/powerpoint/2010/main" val="3371326295"/>
              </p:ext>
            </p:extLst>
          </p:nvPr>
        </p:nvGraphicFramePr>
        <p:xfrm>
          <a:off x="1369292" y="1740864"/>
          <a:ext cx="9453415" cy="922649"/>
        </p:xfrm>
        <a:graphic>
          <a:graphicData uri="http://schemas.openxmlformats.org/drawingml/2006/table">
            <a:tbl>
              <a:tblPr firstRow="1" firstCol="1" bandRow="1">
                <a:tableStyleId>{21E4AEA4-8DFA-4A89-87EB-49C32662AFE0}</a:tableStyleId>
              </a:tblPr>
              <a:tblGrid>
                <a:gridCol w="1448323">
                  <a:extLst>
                    <a:ext uri="{9D8B030D-6E8A-4147-A177-3AD203B41FA5}">
                      <a16:colId xmlns:a16="http://schemas.microsoft.com/office/drawing/2014/main" val="3193132884"/>
                    </a:ext>
                  </a:extLst>
                </a:gridCol>
                <a:gridCol w="807916">
                  <a:extLst>
                    <a:ext uri="{9D8B030D-6E8A-4147-A177-3AD203B41FA5}">
                      <a16:colId xmlns:a16="http://schemas.microsoft.com/office/drawing/2014/main" val="2283686955"/>
                    </a:ext>
                  </a:extLst>
                </a:gridCol>
                <a:gridCol w="807916">
                  <a:extLst>
                    <a:ext uri="{9D8B030D-6E8A-4147-A177-3AD203B41FA5}">
                      <a16:colId xmlns:a16="http://schemas.microsoft.com/office/drawing/2014/main" val="4094670791"/>
                    </a:ext>
                  </a:extLst>
                </a:gridCol>
                <a:gridCol w="806777">
                  <a:extLst>
                    <a:ext uri="{9D8B030D-6E8A-4147-A177-3AD203B41FA5}">
                      <a16:colId xmlns:a16="http://schemas.microsoft.com/office/drawing/2014/main" val="790637678"/>
                    </a:ext>
                  </a:extLst>
                </a:gridCol>
                <a:gridCol w="807916">
                  <a:extLst>
                    <a:ext uri="{9D8B030D-6E8A-4147-A177-3AD203B41FA5}">
                      <a16:colId xmlns:a16="http://schemas.microsoft.com/office/drawing/2014/main" val="3115359627"/>
                    </a:ext>
                  </a:extLst>
                </a:gridCol>
                <a:gridCol w="807916">
                  <a:extLst>
                    <a:ext uri="{9D8B030D-6E8A-4147-A177-3AD203B41FA5}">
                      <a16:colId xmlns:a16="http://schemas.microsoft.com/office/drawing/2014/main" val="3387389561"/>
                    </a:ext>
                  </a:extLst>
                </a:gridCol>
                <a:gridCol w="807916">
                  <a:extLst>
                    <a:ext uri="{9D8B030D-6E8A-4147-A177-3AD203B41FA5}">
                      <a16:colId xmlns:a16="http://schemas.microsoft.com/office/drawing/2014/main" val="1531622500"/>
                    </a:ext>
                  </a:extLst>
                </a:gridCol>
                <a:gridCol w="806777">
                  <a:extLst>
                    <a:ext uri="{9D8B030D-6E8A-4147-A177-3AD203B41FA5}">
                      <a16:colId xmlns:a16="http://schemas.microsoft.com/office/drawing/2014/main" val="2915941871"/>
                    </a:ext>
                  </a:extLst>
                </a:gridCol>
                <a:gridCol w="807916">
                  <a:extLst>
                    <a:ext uri="{9D8B030D-6E8A-4147-A177-3AD203B41FA5}">
                      <a16:colId xmlns:a16="http://schemas.microsoft.com/office/drawing/2014/main" val="3450092205"/>
                    </a:ext>
                  </a:extLst>
                </a:gridCol>
                <a:gridCol w="807916">
                  <a:extLst>
                    <a:ext uri="{9D8B030D-6E8A-4147-A177-3AD203B41FA5}">
                      <a16:colId xmlns:a16="http://schemas.microsoft.com/office/drawing/2014/main" val="2886732873"/>
                    </a:ext>
                  </a:extLst>
                </a:gridCol>
                <a:gridCol w="736126">
                  <a:extLst>
                    <a:ext uri="{9D8B030D-6E8A-4147-A177-3AD203B41FA5}">
                      <a16:colId xmlns:a16="http://schemas.microsoft.com/office/drawing/2014/main" val="1265171130"/>
                    </a:ext>
                  </a:extLst>
                </a:gridCol>
              </a:tblGrid>
              <a:tr h="615099">
                <a:tc rowSpan="2">
                  <a:txBody>
                    <a:bodyPr/>
                    <a:lstStyle/>
                    <a:p>
                      <a:pPr algn="ctr">
                        <a:lnSpc>
                          <a:spcPct val="100000"/>
                        </a:lnSpc>
                      </a:pPr>
                      <a:r>
                        <a:rPr lang="zh-CN" sz="1800" b="1" kern="0" dirty="0">
                          <a:effectLst/>
                          <a:latin typeface="等线" panose="02010600030101010101" pitchFamily="2" charset="-122"/>
                          <a:ea typeface="等线" panose="02010600030101010101" pitchFamily="2" charset="-122"/>
                        </a:rPr>
                        <a:t>综合应用层</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dirty="0">
                          <a:effectLst/>
                          <a:latin typeface="等线" panose="02010600030101010101" pitchFamily="2" charset="-122"/>
                          <a:ea typeface="等线" panose="02010600030101010101" pitchFamily="2" charset="-122"/>
                        </a:rPr>
                        <a:t>物流控制</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dirty="0">
                          <a:effectLst/>
                          <a:latin typeface="等线" panose="02010600030101010101" pitchFamily="2" charset="-122"/>
                          <a:ea typeface="等线" panose="02010600030101010101" pitchFamily="2" charset="-122"/>
                        </a:rPr>
                        <a:t>智能家居</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dirty="0">
                          <a:effectLst/>
                          <a:latin typeface="等线" panose="02010600030101010101" pitchFamily="2" charset="-122"/>
                          <a:ea typeface="等线" panose="02010600030101010101" pitchFamily="2" charset="-122"/>
                        </a:rPr>
                        <a:t>远程医疗</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dirty="0">
                          <a:effectLst/>
                          <a:latin typeface="等线" panose="02010600030101010101" pitchFamily="2" charset="-122"/>
                          <a:ea typeface="等线" panose="02010600030101010101" pitchFamily="2" charset="-122"/>
                        </a:rPr>
                        <a:t>智能交通</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a:effectLst/>
                          <a:latin typeface="等线" panose="02010600030101010101" pitchFamily="2" charset="-122"/>
                          <a:ea typeface="等线" panose="02010600030101010101" pitchFamily="2" charset="-122"/>
                        </a:rPr>
                        <a:t>环境监测</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a:effectLst/>
                          <a:latin typeface="等线" panose="02010600030101010101" pitchFamily="2" charset="-122"/>
                          <a:ea typeface="等线" panose="02010600030101010101" pitchFamily="2" charset="-122"/>
                        </a:rPr>
                        <a:t>智能检索</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a:effectLst/>
                          <a:latin typeface="等线" panose="02010600030101010101" pitchFamily="2" charset="-122"/>
                          <a:ea typeface="等线" panose="02010600030101010101" pitchFamily="2" charset="-122"/>
                        </a:rPr>
                        <a:t>绿色农业</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a:effectLst/>
                          <a:latin typeface="等线" panose="02010600030101010101" pitchFamily="2" charset="-122"/>
                          <a:ea typeface="等线" panose="02010600030101010101" pitchFamily="2" charset="-122"/>
                        </a:rPr>
                        <a:t>工业监控</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a:effectLst/>
                          <a:latin typeface="等线" panose="02010600030101010101" pitchFamily="2" charset="-122"/>
                          <a:ea typeface="等线" panose="02010600030101010101" pitchFamily="2" charset="-122"/>
                        </a:rPr>
                        <a:t>公共安全</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0">
                          <a:effectLst/>
                          <a:latin typeface="等线" panose="02010600030101010101" pitchFamily="2" charset="-122"/>
                          <a:ea typeface="等线" panose="02010600030101010101" pitchFamily="2" charset="-122"/>
                        </a:rPr>
                        <a:t>城市管理</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0639877"/>
                  </a:ext>
                </a:extLst>
              </a:tr>
              <a:tr h="307550">
                <a:tc vMerge="1">
                  <a:txBody>
                    <a:bodyPr/>
                    <a:lstStyle/>
                    <a:p>
                      <a:endParaRPr lang="zh-CN" altLang="en-US"/>
                    </a:p>
                  </a:txBody>
                  <a:tcPr/>
                </a:tc>
                <a:tc gridSpan="10">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云计算平台</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6578873"/>
                  </a:ext>
                </a:extLst>
              </a:tr>
            </a:tbl>
          </a:graphicData>
        </a:graphic>
      </p:graphicFrame>
      <p:graphicFrame>
        <p:nvGraphicFramePr>
          <p:cNvPr id="28" name="表格 27">
            <a:extLst>
              <a:ext uri="{FF2B5EF4-FFF2-40B4-BE49-F238E27FC236}">
                <a16:creationId xmlns:a16="http://schemas.microsoft.com/office/drawing/2014/main" id="{FC8ABC62-8F13-D7BB-0777-42B94E90F369}"/>
              </a:ext>
            </a:extLst>
          </p:cNvPr>
          <p:cNvGraphicFramePr>
            <a:graphicFrameLocks noGrp="1"/>
          </p:cNvGraphicFramePr>
          <p:nvPr>
            <p:extLst>
              <p:ext uri="{D42A27DB-BD31-4B8C-83A1-F6EECF244321}">
                <p14:modId xmlns:p14="http://schemas.microsoft.com/office/powerpoint/2010/main" val="874292499"/>
              </p:ext>
            </p:extLst>
          </p:nvPr>
        </p:nvGraphicFramePr>
        <p:xfrm>
          <a:off x="1369292" y="3035409"/>
          <a:ext cx="9453415" cy="651380"/>
        </p:xfrm>
        <a:graphic>
          <a:graphicData uri="http://schemas.openxmlformats.org/drawingml/2006/table">
            <a:tbl>
              <a:tblPr firstRow="1" firstCol="1" bandRow="1">
                <a:tableStyleId>{21E4AEA4-8DFA-4A89-87EB-49C32662AFE0}</a:tableStyleId>
              </a:tblPr>
              <a:tblGrid>
                <a:gridCol w="1448847">
                  <a:extLst>
                    <a:ext uri="{9D8B030D-6E8A-4147-A177-3AD203B41FA5}">
                      <a16:colId xmlns:a16="http://schemas.microsoft.com/office/drawing/2014/main" val="1477364641"/>
                    </a:ext>
                  </a:extLst>
                </a:gridCol>
                <a:gridCol w="2581934">
                  <a:extLst>
                    <a:ext uri="{9D8B030D-6E8A-4147-A177-3AD203B41FA5}">
                      <a16:colId xmlns:a16="http://schemas.microsoft.com/office/drawing/2014/main" val="1655635423"/>
                    </a:ext>
                  </a:extLst>
                </a:gridCol>
                <a:gridCol w="2747225">
                  <a:extLst>
                    <a:ext uri="{9D8B030D-6E8A-4147-A177-3AD203B41FA5}">
                      <a16:colId xmlns:a16="http://schemas.microsoft.com/office/drawing/2014/main" val="2333085857"/>
                    </a:ext>
                  </a:extLst>
                </a:gridCol>
                <a:gridCol w="2675409">
                  <a:extLst>
                    <a:ext uri="{9D8B030D-6E8A-4147-A177-3AD203B41FA5}">
                      <a16:colId xmlns:a16="http://schemas.microsoft.com/office/drawing/2014/main" val="101039185"/>
                    </a:ext>
                  </a:extLst>
                </a:gridCol>
              </a:tblGrid>
              <a:tr h="325690">
                <a:tc rowSpan="2">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管理服务层</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大数据</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数据库</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数据挖掘</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5854956"/>
                  </a:ext>
                </a:extLst>
              </a:tr>
              <a:tr h="325690">
                <a:tc vMerge="1">
                  <a:txBody>
                    <a:bodyPr/>
                    <a:lstStyle/>
                    <a:p>
                      <a:endParaRPr lang="zh-CN" altLang="en-US"/>
                    </a:p>
                  </a:txBody>
                  <a:tcPr/>
                </a:tc>
                <a:tc gridSpan="3">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物联网管理中心</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88445843"/>
                  </a:ext>
                </a:extLst>
              </a:tr>
            </a:tbl>
          </a:graphicData>
        </a:graphic>
      </p:graphicFrame>
      <p:graphicFrame>
        <p:nvGraphicFramePr>
          <p:cNvPr id="29" name="表格 28">
            <a:extLst>
              <a:ext uri="{FF2B5EF4-FFF2-40B4-BE49-F238E27FC236}">
                <a16:creationId xmlns:a16="http://schemas.microsoft.com/office/drawing/2014/main" id="{85F74F05-5A08-21F4-09A0-258FE7A316F3}"/>
              </a:ext>
            </a:extLst>
          </p:cNvPr>
          <p:cNvGraphicFramePr>
            <a:graphicFrameLocks noGrp="1"/>
          </p:cNvGraphicFramePr>
          <p:nvPr>
            <p:extLst>
              <p:ext uri="{D42A27DB-BD31-4B8C-83A1-F6EECF244321}">
                <p14:modId xmlns:p14="http://schemas.microsoft.com/office/powerpoint/2010/main" val="119488717"/>
              </p:ext>
            </p:extLst>
          </p:nvPr>
        </p:nvGraphicFramePr>
        <p:xfrm>
          <a:off x="1369289" y="4052092"/>
          <a:ext cx="9453414" cy="651380"/>
        </p:xfrm>
        <a:graphic>
          <a:graphicData uri="http://schemas.openxmlformats.org/drawingml/2006/table">
            <a:tbl>
              <a:tblPr firstRow="1" firstCol="1" bandRow="1">
                <a:tableStyleId>{21E4AEA4-8DFA-4A89-87EB-49C32662AFE0}</a:tableStyleId>
              </a:tblPr>
              <a:tblGrid>
                <a:gridCol w="1448323">
                  <a:extLst>
                    <a:ext uri="{9D8B030D-6E8A-4147-A177-3AD203B41FA5}">
                      <a16:colId xmlns:a16="http://schemas.microsoft.com/office/drawing/2014/main" val="1330161633"/>
                    </a:ext>
                  </a:extLst>
                </a:gridCol>
                <a:gridCol w="1130398">
                  <a:extLst>
                    <a:ext uri="{9D8B030D-6E8A-4147-A177-3AD203B41FA5}">
                      <a16:colId xmlns:a16="http://schemas.microsoft.com/office/drawing/2014/main" val="655797468"/>
                    </a:ext>
                  </a:extLst>
                </a:gridCol>
                <a:gridCol w="1131538">
                  <a:extLst>
                    <a:ext uri="{9D8B030D-6E8A-4147-A177-3AD203B41FA5}">
                      <a16:colId xmlns:a16="http://schemas.microsoft.com/office/drawing/2014/main" val="3394403569"/>
                    </a:ext>
                  </a:extLst>
                </a:gridCol>
                <a:gridCol w="1130398">
                  <a:extLst>
                    <a:ext uri="{9D8B030D-6E8A-4147-A177-3AD203B41FA5}">
                      <a16:colId xmlns:a16="http://schemas.microsoft.com/office/drawing/2014/main" val="2345718862"/>
                    </a:ext>
                  </a:extLst>
                </a:gridCol>
                <a:gridCol w="1067726">
                  <a:extLst>
                    <a:ext uri="{9D8B030D-6E8A-4147-A177-3AD203B41FA5}">
                      <a16:colId xmlns:a16="http://schemas.microsoft.com/office/drawing/2014/main" val="338836650"/>
                    </a:ext>
                  </a:extLst>
                </a:gridCol>
                <a:gridCol w="1181676">
                  <a:extLst>
                    <a:ext uri="{9D8B030D-6E8A-4147-A177-3AD203B41FA5}">
                      <a16:colId xmlns:a16="http://schemas.microsoft.com/office/drawing/2014/main" val="4131810009"/>
                    </a:ext>
                  </a:extLst>
                </a:gridCol>
                <a:gridCol w="1142934">
                  <a:extLst>
                    <a:ext uri="{9D8B030D-6E8A-4147-A177-3AD203B41FA5}">
                      <a16:colId xmlns:a16="http://schemas.microsoft.com/office/drawing/2014/main" val="2526000880"/>
                    </a:ext>
                  </a:extLst>
                </a:gridCol>
                <a:gridCol w="1220421">
                  <a:extLst>
                    <a:ext uri="{9D8B030D-6E8A-4147-A177-3AD203B41FA5}">
                      <a16:colId xmlns:a16="http://schemas.microsoft.com/office/drawing/2014/main" val="3331724239"/>
                    </a:ext>
                  </a:extLst>
                </a:gridCol>
              </a:tblGrid>
              <a:tr h="325690">
                <a:tc rowSpan="2">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网络构建层</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a:effectLst/>
                          <a:latin typeface="等线" panose="02010600030101010101" pitchFamily="2" charset="-122"/>
                          <a:ea typeface="等线" panose="02010600030101010101" pitchFamily="2" charset="-122"/>
                        </a:rPr>
                        <a:t>2G</a:t>
                      </a:r>
                      <a:r>
                        <a:rPr lang="zh-CN" sz="1800" b="1" kern="100">
                          <a:effectLst/>
                          <a:latin typeface="等线" panose="02010600030101010101" pitchFamily="2" charset="-122"/>
                          <a:ea typeface="等线" panose="02010600030101010101" pitchFamily="2" charset="-122"/>
                        </a:rPr>
                        <a:t>网络</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a:effectLst/>
                          <a:latin typeface="等线" panose="02010600030101010101" pitchFamily="2" charset="-122"/>
                          <a:ea typeface="等线" panose="02010600030101010101" pitchFamily="2" charset="-122"/>
                        </a:rPr>
                        <a:t>3G</a:t>
                      </a:r>
                      <a:r>
                        <a:rPr lang="zh-CN" sz="1800" b="1" kern="100">
                          <a:effectLst/>
                          <a:latin typeface="等线" panose="02010600030101010101" pitchFamily="2" charset="-122"/>
                          <a:ea typeface="等线" panose="02010600030101010101" pitchFamily="2" charset="-122"/>
                        </a:rPr>
                        <a:t>网络</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dirty="0">
                          <a:effectLst/>
                          <a:latin typeface="等线" panose="02010600030101010101" pitchFamily="2" charset="-122"/>
                          <a:ea typeface="等线" panose="02010600030101010101" pitchFamily="2" charset="-122"/>
                        </a:rPr>
                        <a:t>4G</a:t>
                      </a:r>
                      <a:r>
                        <a:rPr lang="zh-CN" sz="1800" b="1" kern="100" dirty="0">
                          <a:effectLst/>
                          <a:latin typeface="等线" panose="02010600030101010101" pitchFamily="2" charset="-122"/>
                          <a:ea typeface="等线" panose="02010600030101010101" pitchFamily="2" charset="-122"/>
                        </a:rPr>
                        <a:t>网络</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a:effectLst/>
                          <a:latin typeface="等线" panose="02010600030101010101" pitchFamily="2" charset="-122"/>
                          <a:ea typeface="等线" panose="02010600030101010101" pitchFamily="2" charset="-122"/>
                        </a:rPr>
                        <a:t>5G</a:t>
                      </a:r>
                      <a:r>
                        <a:rPr lang="zh-CN" sz="1800" b="1" kern="100">
                          <a:effectLst/>
                          <a:latin typeface="等线" panose="02010600030101010101" pitchFamily="2" charset="-122"/>
                          <a:ea typeface="等线" panose="02010600030101010101" pitchFamily="2" charset="-122"/>
                        </a:rPr>
                        <a:t>网络</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dirty="0">
                          <a:effectLst/>
                          <a:latin typeface="等线" panose="02010600030101010101" pitchFamily="2" charset="-122"/>
                          <a:ea typeface="等线" panose="02010600030101010101" pitchFamily="2" charset="-122"/>
                        </a:rPr>
                        <a:t>ZigBee</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a:effectLst/>
                          <a:latin typeface="等线" panose="02010600030101010101" pitchFamily="2" charset="-122"/>
                          <a:ea typeface="等线" panose="02010600030101010101" pitchFamily="2" charset="-122"/>
                        </a:rPr>
                        <a:t>WiFi</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蓝牙</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12686112"/>
                  </a:ext>
                </a:extLst>
              </a:tr>
              <a:tr h="325690">
                <a:tc vMerge="1">
                  <a:txBody>
                    <a:bodyPr/>
                    <a:lstStyle/>
                    <a:p>
                      <a:endParaRPr lang="zh-CN" altLang="en-US"/>
                    </a:p>
                  </a:txBody>
                  <a:tcPr/>
                </a:tc>
                <a:tc gridSpan="7">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物联网信息中心</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71352342"/>
                  </a:ext>
                </a:extLst>
              </a:tr>
            </a:tbl>
          </a:graphicData>
        </a:graphic>
      </p:graphicFrame>
      <p:graphicFrame>
        <p:nvGraphicFramePr>
          <p:cNvPr id="30" name="表格 29">
            <a:extLst>
              <a:ext uri="{FF2B5EF4-FFF2-40B4-BE49-F238E27FC236}">
                <a16:creationId xmlns:a16="http://schemas.microsoft.com/office/drawing/2014/main" id="{EB0E54A2-D1B7-DCA1-5FB4-789D19C19ACA}"/>
              </a:ext>
            </a:extLst>
          </p:cNvPr>
          <p:cNvGraphicFramePr>
            <a:graphicFrameLocks noGrp="1"/>
          </p:cNvGraphicFramePr>
          <p:nvPr>
            <p:extLst>
              <p:ext uri="{D42A27DB-BD31-4B8C-83A1-F6EECF244321}">
                <p14:modId xmlns:p14="http://schemas.microsoft.com/office/powerpoint/2010/main" val="3027795055"/>
              </p:ext>
            </p:extLst>
          </p:nvPr>
        </p:nvGraphicFramePr>
        <p:xfrm>
          <a:off x="1369288" y="5072804"/>
          <a:ext cx="9453414" cy="1371600"/>
        </p:xfrm>
        <a:graphic>
          <a:graphicData uri="http://schemas.openxmlformats.org/drawingml/2006/table">
            <a:tbl>
              <a:tblPr firstRow="1" firstCol="1" bandRow="1">
                <a:tableStyleId>{21E4AEA4-8DFA-4A89-87EB-49C32662AFE0}</a:tableStyleId>
              </a:tblPr>
              <a:tblGrid>
                <a:gridCol w="1433292">
                  <a:extLst>
                    <a:ext uri="{9D8B030D-6E8A-4147-A177-3AD203B41FA5}">
                      <a16:colId xmlns:a16="http://schemas.microsoft.com/office/drawing/2014/main" val="1271155976"/>
                    </a:ext>
                  </a:extLst>
                </a:gridCol>
                <a:gridCol w="1336311">
                  <a:extLst>
                    <a:ext uri="{9D8B030D-6E8A-4147-A177-3AD203B41FA5}">
                      <a16:colId xmlns:a16="http://schemas.microsoft.com/office/drawing/2014/main" val="2404729369"/>
                    </a:ext>
                  </a:extLst>
                </a:gridCol>
                <a:gridCol w="1336311">
                  <a:extLst>
                    <a:ext uri="{9D8B030D-6E8A-4147-A177-3AD203B41FA5}">
                      <a16:colId xmlns:a16="http://schemas.microsoft.com/office/drawing/2014/main" val="333752630"/>
                    </a:ext>
                  </a:extLst>
                </a:gridCol>
                <a:gridCol w="1336311">
                  <a:extLst>
                    <a:ext uri="{9D8B030D-6E8A-4147-A177-3AD203B41FA5}">
                      <a16:colId xmlns:a16="http://schemas.microsoft.com/office/drawing/2014/main" val="2318399469"/>
                    </a:ext>
                  </a:extLst>
                </a:gridCol>
                <a:gridCol w="1336311">
                  <a:extLst>
                    <a:ext uri="{9D8B030D-6E8A-4147-A177-3AD203B41FA5}">
                      <a16:colId xmlns:a16="http://schemas.microsoft.com/office/drawing/2014/main" val="3951270284"/>
                    </a:ext>
                  </a:extLst>
                </a:gridCol>
                <a:gridCol w="1337439">
                  <a:extLst>
                    <a:ext uri="{9D8B030D-6E8A-4147-A177-3AD203B41FA5}">
                      <a16:colId xmlns:a16="http://schemas.microsoft.com/office/drawing/2014/main" val="3377672325"/>
                    </a:ext>
                  </a:extLst>
                </a:gridCol>
                <a:gridCol w="1337439">
                  <a:extLst>
                    <a:ext uri="{9D8B030D-6E8A-4147-A177-3AD203B41FA5}">
                      <a16:colId xmlns:a16="http://schemas.microsoft.com/office/drawing/2014/main" val="1423065943"/>
                    </a:ext>
                  </a:extLst>
                </a:gridCol>
              </a:tblGrid>
              <a:tr h="533133">
                <a:tc rowSpan="3">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感知识别层</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电表</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条形码</a:t>
                      </a:r>
                    </a:p>
                    <a:p>
                      <a:pPr algn="ctr">
                        <a:lnSpc>
                          <a:spcPct val="100000"/>
                        </a:lnSpc>
                      </a:pPr>
                      <a:r>
                        <a:rPr lang="zh-CN" sz="1800" b="1" kern="100" dirty="0">
                          <a:effectLst/>
                          <a:latin typeface="等线" panose="02010600030101010101" pitchFamily="2" charset="-122"/>
                          <a:ea typeface="等线" panose="02010600030101010101" pitchFamily="2" charset="-122"/>
                        </a:rPr>
                        <a:t>识别器</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摄像头</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车载设备</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红外线</a:t>
                      </a:r>
                    </a:p>
                    <a:p>
                      <a:pPr algn="ctr">
                        <a:lnSpc>
                          <a:spcPct val="100000"/>
                        </a:lnSpc>
                      </a:pPr>
                      <a:r>
                        <a:rPr lang="zh-CN" sz="1800" b="1" kern="100">
                          <a:effectLst/>
                          <a:latin typeface="等线" panose="02010600030101010101" pitchFamily="2" charset="-122"/>
                          <a:ea typeface="等线" panose="02010600030101010101" pitchFamily="2" charset="-122"/>
                        </a:rPr>
                        <a:t>探测器</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温湿度</a:t>
                      </a:r>
                    </a:p>
                    <a:p>
                      <a:pPr algn="ctr">
                        <a:lnSpc>
                          <a:spcPct val="100000"/>
                        </a:lnSpc>
                      </a:pPr>
                      <a:r>
                        <a:rPr lang="zh-CN" sz="1800" b="1" kern="100" dirty="0">
                          <a:effectLst/>
                          <a:latin typeface="等线" panose="02010600030101010101" pitchFamily="2" charset="-122"/>
                          <a:ea typeface="等线" panose="02010600030101010101" pitchFamily="2" charset="-122"/>
                        </a:rPr>
                        <a:t>传感器</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2523510"/>
                  </a:ext>
                </a:extLst>
              </a:tr>
              <a:tr h="266566">
                <a:tc vMerge="1">
                  <a:txBody>
                    <a:bodyPr/>
                    <a:lstStyle/>
                    <a:p>
                      <a:endParaRPr lang="zh-CN" altLang="en-US"/>
                    </a:p>
                  </a:txBody>
                  <a:tcPr/>
                </a:tc>
                <a:tc gridSpan="6">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自组网技术、协同信息处理技术、传感器中间件技术</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8606321"/>
                  </a:ext>
                </a:extLst>
              </a:tr>
              <a:tr h="533133">
                <a:tc vMerge="1">
                  <a:txBody>
                    <a:bodyPr/>
                    <a:lstStyle/>
                    <a:p>
                      <a:endParaRPr lang="zh-CN" altLang="en-US"/>
                    </a:p>
                  </a:txBody>
                  <a:tcP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传感器</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生物识别</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en-US" sz="1800" b="1" kern="100">
                          <a:effectLst/>
                          <a:latin typeface="等线" panose="02010600030101010101" pitchFamily="2" charset="-122"/>
                          <a:ea typeface="等线" panose="02010600030101010101" pitchFamily="2" charset="-122"/>
                        </a:rPr>
                        <a:t>RFID</a:t>
                      </a:r>
                      <a:endParaRPr lang="zh-CN" sz="1800" b="1" kern="100">
                        <a:effectLst/>
                        <a:latin typeface="等线" panose="02010600030101010101" pitchFamily="2" charset="-122"/>
                        <a:ea typeface="等线" panose="02010600030101010101" pitchFamily="2" charset="-122"/>
                      </a:endParaRPr>
                    </a:p>
                    <a:p>
                      <a:pPr algn="ctr">
                        <a:lnSpc>
                          <a:spcPct val="100000"/>
                        </a:lnSpc>
                      </a:pPr>
                      <a:r>
                        <a:rPr lang="zh-CN" sz="1800" b="1" kern="100">
                          <a:effectLst/>
                          <a:latin typeface="等线" panose="02010600030101010101" pitchFamily="2" charset="-122"/>
                          <a:ea typeface="等线" panose="02010600030101010101" pitchFamily="2" charset="-122"/>
                        </a:rPr>
                        <a:t>模块组件</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实时定位</a:t>
                      </a:r>
                    </a:p>
                    <a:p>
                      <a:pPr algn="ctr">
                        <a:lnSpc>
                          <a:spcPct val="100000"/>
                        </a:lnSpc>
                      </a:pPr>
                      <a:r>
                        <a:rPr lang="zh-CN" sz="1800" b="1" kern="100">
                          <a:effectLst/>
                          <a:latin typeface="等线" panose="02010600030101010101" pitchFamily="2" charset="-122"/>
                          <a:ea typeface="等线" panose="02010600030101010101" pitchFamily="2" charset="-122"/>
                        </a:rPr>
                        <a:t>模块组件</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a:effectLst/>
                          <a:latin typeface="等线" panose="02010600030101010101" pitchFamily="2" charset="-122"/>
                          <a:ea typeface="等线" panose="02010600030101010101" pitchFamily="2" charset="-122"/>
                        </a:rPr>
                        <a:t>智能终端</a:t>
                      </a:r>
                      <a:endParaRPr lang="zh-CN" sz="18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00000"/>
                        </a:lnSpc>
                      </a:pPr>
                      <a:r>
                        <a:rPr lang="zh-CN" sz="1800" b="1" kern="100" dirty="0">
                          <a:effectLst/>
                          <a:latin typeface="等线" panose="02010600030101010101" pitchFamily="2" charset="-122"/>
                          <a:ea typeface="等线" panose="02010600030101010101" pitchFamily="2" charset="-122"/>
                        </a:rPr>
                        <a:t>接入网关</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3539616"/>
                  </a:ext>
                </a:extLst>
              </a:tr>
            </a:tbl>
          </a:graphicData>
        </a:graphic>
      </p:graphicFrame>
      <p:sp>
        <p:nvSpPr>
          <p:cNvPr id="31" name="箭头: 上 30">
            <a:extLst>
              <a:ext uri="{FF2B5EF4-FFF2-40B4-BE49-F238E27FC236}">
                <a16:creationId xmlns:a16="http://schemas.microsoft.com/office/drawing/2014/main" id="{117EA4DA-71A1-66B7-163B-2A6F919E902E}"/>
              </a:ext>
            </a:extLst>
          </p:cNvPr>
          <p:cNvSpPr/>
          <p:nvPr/>
        </p:nvSpPr>
        <p:spPr bwMode="auto">
          <a:xfrm>
            <a:off x="1946707" y="4698583"/>
            <a:ext cx="286328" cy="369332"/>
          </a:xfrm>
          <a:prstGeom prst="up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chemeClr val="dk1"/>
              </a:solidFill>
            </a:endParaRPr>
          </a:p>
        </p:txBody>
      </p:sp>
      <p:sp>
        <p:nvSpPr>
          <p:cNvPr id="32" name="箭头: 上 31">
            <a:extLst>
              <a:ext uri="{FF2B5EF4-FFF2-40B4-BE49-F238E27FC236}">
                <a16:creationId xmlns:a16="http://schemas.microsoft.com/office/drawing/2014/main" id="{2C8BAF39-7C2C-E6E2-F367-1EF2B1EB7C31}"/>
              </a:ext>
            </a:extLst>
          </p:cNvPr>
          <p:cNvSpPr/>
          <p:nvPr/>
        </p:nvSpPr>
        <p:spPr bwMode="auto">
          <a:xfrm>
            <a:off x="1946707" y="3680012"/>
            <a:ext cx="286328" cy="369332"/>
          </a:xfrm>
          <a:prstGeom prst="up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chemeClr val="dk1"/>
              </a:solidFill>
            </a:endParaRPr>
          </a:p>
        </p:txBody>
      </p:sp>
      <p:sp>
        <p:nvSpPr>
          <p:cNvPr id="33" name="箭头: 上 32">
            <a:extLst>
              <a:ext uri="{FF2B5EF4-FFF2-40B4-BE49-F238E27FC236}">
                <a16:creationId xmlns:a16="http://schemas.microsoft.com/office/drawing/2014/main" id="{D6166332-A564-C01F-BC9C-EE9173509FD5}"/>
              </a:ext>
            </a:extLst>
          </p:cNvPr>
          <p:cNvSpPr/>
          <p:nvPr/>
        </p:nvSpPr>
        <p:spPr bwMode="auto">
          <a:xfrm>
            <a:off x="1946707" y="2659193"/>
            <a:ext cx="286328" cy="369332"/>
          </a:xfrm>
          <a:prstGeom prst="up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chemeClr val="dk1"/>
              </a:solidFill>
            </a:endParaRPr>
          </a:p>
        </p:txBody>
      </p:sp>
      <p:sp>
        <p:nvSpPr>
          <p:cNvPr id="34" name="箭头: 上 33">
            <a:extLst>
              <a:ext uri="{FF2B5EF4-FFF2-40B4-BE49-F238E27FC236}">
                <a16:creationId xmlns:a16="http://schemas.microsoft.com/office/drawing/2014/main" id="{A423B065-ECB3-C9D3-D75C-CF37D16D50AD}"/>
              </a:ext>
            </a:extLst>
          </p:cNvPr>
          <p:cNvSpPr/>
          <p:nvPr/>
        </p:nvSpPr>
        <p:spPr bwMode="auto">
          <a:xfrm>
            <a:off x="1946707" y="1361968"/>
            <a:ext cx="286328" cy="369332"/>
          </a:xfrm>
          <a:prstGeom prst="up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chemeClr val="dk1"/>
              </a:solidFill>
            </a:endParaRPr>
          </a:p>
        </p:txBody>
      </p:sp>
      <p:sp>
        <p:nvSpPr>
          <p:cNvPr id="37" name="文本框 36">
            <a:extLst>
              <a:ext uri="{FF2B5EF4-FFF2-40B4-BE49-F238E27FC236}">
                <a16:creationId xmlns:a16="http://schemas.microsoft.com/office/drawing/2014/main" id="{455880A2-711D-C99F-BECB-E7C87F890152}"/>
              </a:ext>
            </a:extLst>
          </p:cNvPr>
          <p:cNvSpPr txBox="1"/>
          <p:nvPr/>
        </p:nvSpPr>
        <p:spPr>
          <a:xfrm>
            <a:off x="2258435" y="4703803"/>
            <a:ext cx="2059565" cy="369332"/>
          </a:xfrm>
          <a:prstGeom prst="rect">
            <a:avLst/>
          </a:prstGeom>
          <a:noFill/>
        </p:spPr>
        <p:txBody>
          <a:bodyPr wrap="square">
            <a:spAutoFit/>
          </a:bodyPr>
          <a:lstStyle/>
          <a:p>
            <a:r>
              <a:rPr lang="zh-CN" altLang="zh-CN" sz="1800" b="1" dirty="0">
                <a:effectLst/>
                <a:latin typeface="等线" panose="02010600030101010101" pitchFamily="2" charset="-122"/>
                <a:ea typeface="等线" panose="02010600030101010101" pitchFamily="2" charset="-122"/>
                <a:cs typeface="Times New Roman" panose="02020603050405020304" pitchFamily="18" charset="0"/>
              </a:rPr>
              <a:t>信息与数据采集</a:t>
            </a:r>
            <a:endParaRPr lang="zh-CN" altLang="en-US" b="1" dirty="0">
              <a:latin typeface="等线" panose="02010600030101010101" pitchFamily="2" charset="-122"/>
              <a:ea typeface="等线" panose="02010600030101010101" pitchFamily="2" charset="-122"/>
            </a:endParaRPr>
          </a:p>
        </p:txBody>
      </p:sp>
      <p:sp>
        <p:nvSpPr>
          <p:cNvPr id="38" name="文本框 37">
            <a:extLst>
              <a:ext uri="{FF2B5EF4-FFF2-40B4-BE49-F238E27FC236}">
                <a16:creationId xmlns:a16="http://schemas.microsoft.com/office/drawing/2014/main" id="{C39E88E7-7A97-BDD2-F73E-8FD48D16AC68}"/>
              </a:ext>
            </a:extLst>
          </p:cNvPr>
          <p:cNvSpPr txBox="1"/>
          <p:nvPr/>
        </p:nvSpPr>
        <p:spPr>
          <a:xfrm>
            <a:off x="2258435" y="3690850"/>
            <a:ext cx="2059565" cy="369332"/>
          </a:xfrm>
          <a:prstGeom prst="rect">
            <a:avLst/>
          </a:prstGeom>
          <a:noFill/>
        </p:spPr>
        <p:txBody>
          <a:bodyPr wrap="square">
            <a:spAutoFit/>
          </a:bodyPr>
          <a:lstStyle/>
          <a:p>
            <a:r>
              <a:rPr lang="zh-CN" altLang="en-US" sz="1800" b="1" dirty="0">
                <a:effectLst/>
                <a:latin typeface="等线" panose="02010600030101010101" pitchFamily="2" charset="-122"/>
                <a:ea typeface="等线" panose="02010600030101010101" pitchFamily="2" charset="-122"/>
                <a:cs typeface="Times New Roman" panose="02020603050405020304" pitchFamily="18" charset="0"/>
              </a:rPr>
              <a:t>数据传递与处理</a:t>
            </a:r>
            <a:endParaRPr lang="zh-CN" altLang="en-US" b="1" dirty="0">
              <a:latin typeface="等线" panose="02010600030101010101" pitchFamily="2" charset="-122"/>
              <a:ea typeface="等线" panose="02010600030101010101" pitchFamily="2" charset="-122"/>
            </a:endParaRPr>
          </a:p>
        </p:txBody>
      </p:sp>
      <p:sp>
        <p:nvSpPr>
          <p:cNvPr id="39" name="文本框 38">
            <a:extLst>
              <a:ext uri="{FF2B5EF4-FFF2-40B4-BE49-F238E27FC236}">
                <a16:creationId xmlns:a16="http://schemas.microsoft.com/office/drawing/2014/main" id="{5C522DA2-4AEA-C586-0C4A-D73456643F8B}"/>
              </a:ext>
            </a:extLst>
          </p:cNvPr>
          <p:cNvSpPr txBox="1"/>
          <p:nvPr/>
        </p:nvSpPr>
        <p:spPr>
          <a:xfrm>
            <a:off x="2233035" y="2670106"/>
            <a:ext cx="2059565" cy="369332"/>
          </a:xfrm>
          <a:prstGeom prst="rect">
            <a:avLst/>
          </a:prstGeom>
          <a:noFill/>
        </p:spPr>
        <p:txBody>
          <a:bodyPr wrap="square">
            <a:spAutoFit/>
          </a:bodyPr>
          <a:lstStyle/>
          <a:p>
            <a:r>
              <a:rPr lang="zh-CN" altLang="en-US" sz="1800" b="1" dirty="0">
                <a:effectLst/>
                <a:latin typeface="等线" panose="02010600030101010101" pitchFamily="2" charset="-122"/>
                <a:ea typeface="等线" panose="02010600030101010101" pitchFamily="2" charset="-122"/>
                <a:cs typeface="Times New Roman" panose="02020603050405020304" pitchFamily="18" charset="0"/>
              </a:rPr>
              <a:t>信息传递与分析</a:t>
            </a:r>
            <a:endParaRPr lang="zh-CN" altLang="en-US" b="1" dirty="0">
              <a:latin typeface="等线" panose="02010600030101010101" pitchFamily="2" charset="-122"/>
              <a:ea typeface="等线" panose="02010600030101010101" pitchFamily="2" charset="-122"/>
            </a:endParaRPr>
          </a:p>
        </p:txBody>
      </p:sp>
      <p:sp>
        <p:nvSpPr>
          <p:cNvPr id="40" name="文本框 39">
            <a:extLst>
              <a:ext uri="{FF2B5EF4-FFF2-40B4-BE49-F238E27FC236}">
                <a16:creationId xmlns:a16="http://schemas.microsoft.com/office/drawing/2014/main" id="{CD4BC3BB-9455-92A9-32F8-E52B89C76A44}"/>
              </a:ext>
            </a:extLst>
          </p:cNvPr>
          <p:cNvSpPr txBox="1"/>
          <p:nvPr/>
        </p:nvSpPr>
        <p:spPr>
          <a:xfrm>
            <a:off x="2258434" y="1355373"/>
            <a:ext cx="2059565" cy="369332"/>
          </a:xfrm>
          <a:prstGeom prst="rect">
            <a:avLst/>
          </a:prstGeom>
          <a:noFill/>
        </p:spPr>
        <p:txBody>
          <a:bodyPr wrap="square">
            <a:spAutoFit/>
          </a:bodyPr>
          <a:lstStyle/>
          <a:p>
            <a:r>
              <a:rPr lang="zh-CN" altLang="en-US" sz="1800" b="1" dirty="0">
                <a:effectLst/>
                <a:latin typeface="等线" panose="02010600030101010101" pitchFamily="2" charset="-122"/>
                <a:ea typeface="等线" panose="02010600030101010101" pitchFamily="2" charset="-122"/>
                <a:cs typeface="Times New Roman" panose="02020603050405020304" pitchFamily="18" charset="0"/>
              </a:rPr>
              <a:t>物联网智能应用</a:t>
            </a:r>
            <a:endParaRPr lang="zh-CN" altLang="en-US" b="1" dirty="0">
              <a:latin typeface="等线" panose="02010600030101010101" pitchFamily="2" charset="-122"/>
              <a:ea typeface="等线" panose="02010600030101010101" pitchFamily="2" charset="-122"/>
            </a:endParaRPr>
          </a:p>
        </p:txBody>
      </p:sp>
      <p:pic>
        <p:nvPicPr>
          <p:cNvPr id="5" name="Picture 2">
            <a:extLst>
              <a:ext uri="{FF2B5EF4-FFF2-40B4-BE49-F238E27FC236}">
                <a16:creationId xmlns:a16="http://schemas.microsoft.com/office/drawing/2014/main" id="{9B73DF67-15EF-E96D-9E1E-098CB66D7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1B97CEF-1D00-5B47-A1D6-8F61E64CBC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5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D34717-61A7-D44F-DF04-88939C1ACFD4}"/>
              </a:ext>
            </a:extLst>
          </p:cNvPr>
          <p:cNvSpPr/>
          <p:nvPr/>
        </p:nvSpPr>
        <p:spPr>
          <a:xfrm>
            <a:off x="677419" y="823865"/>
            <a:ext cx="10825884" cy="5442122"/>
          </a:xfrm>
          <a:prstGeom prst="rect">
            <a:avLst/>
          </a:prstGeom>
          <a:blipFill dpi="0" rotWithShape="1">
            <a:blip r:embed="rId3">
              <a:alphaModFix amt="8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nvGrpSpPr>
          <p:cNvPr id="11" name="组合 10"/>
          <p:cNvGrpSpPr/>
          <p:nvPr/>
        </p:nvGrpSpPr>
        <p:grpSpPr>
          <a:xfrm>
            <a:off x="5015410" y="1465053"/>
            <a:ext cx="2149901" cy="2149901"/>
            <a:chOff x="5015408" y="1196255"/>
            <a:chExt cx="2149901" cy="2149901"/>
          </a:xfrm>
        </p:grpSpPr>
        <p:sp>
          <p:nvSpPr>
            <p:cNvPr id="10" name="菱形 9"/>
            <p:cNvSpPr/>
            <p:nvPr/>
          </p:nvSpPr>
          <p:spPr bwMode="auto">
            <a:xfrm>
              <a:off x="5015408" y="1196255"/>
              <a:ext cx="2149901" cy="2149901"/>
            </a:xfrm>
            <a:prstGeom prst="diamond">
              <a:avLst/>
            </a:prstGeom>
            <a:solidFill>
              <a:srgbClr val="1A3172"/>
            </a:solidFill>
            <a:ln w="38100">
              <a:solidFill>
                <a:srgbClr val="1A3172"/>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站酷快乐体2016修订版" panose="02010600030101010101" pitchFamily="2" charset="-122"/>
                <a:ea typeface="站酷快乐体2016修订版" panose="02010600030101010101" pitchFamily="2" charset="-122"/>
                <a:cs typeface="+mn-ea"/>
                <a:sym typeface="+mn-lt"/>
              </a:endParaRPr>
            </a:p>
          </p:txBody>
        </p:sp>
        <p:sp>
          <p:nvSpPr>
            <p:cNvPr id="7" name="矩形 6"/>
            <p:cNvSpPr/>
            <p:nvPr/>
          </p:nvSpPr>
          <p:spPr>
            <a:xfrm>
              <a:off x="5413760" y="1671042"/>
              <a:ext cx="1364476" cy="120032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rPr>
                <a:t>02</a:t>
              </a:r>
              <a:endParaRPr kumimoji="0" lang="zh-CN" altLang="en-US" sz="7200" b="1" i="0" u="none" strike="noStrike" kern="1200" cap="none" spc="600" normalizeH="0" baseline="0" noProof="0" dirty="0">
                <a:ln>
                  <a:noFill/>
                </a:ln>
                <a:solidFill>
                  <a:srgbClr val="FFFFFF"/>
                </a:solidFill>
                <a:effectLst/>
                <a:uLnTx/>
                <a:uFillTx/>
                <a:latin typeface="Arial" panose="020B0604020202020204" pitchFamily="34" charset="0"/>
                <a:ea typeface="站酷快乐体2016修订版" panose="02010600030101010101" pitchFamily="2" charset="-122"/>
                <a:cs typeface="Arial" panose="020B0604020202020204" pitchFamily="34" charset="0"/>
                <a:sym typeface="+mn-lt"/>
              </a:endParaRPr>
            </a:p>
          </p:txBody>
        </p:sp>
      </p:grpSp>
      <p:sp>
        <p:nvSpPr>
          <p:cNvPr id="8" name="矩形 7"/>
          <p:cNvSpPr/>
          <p:nvPr/>
        </p:nvSpPr>
        <p:spPr>
          <a:xfrm>
            <a:off x="5640" y="3845091"/>
            <a:ext cx="12192000" cy="988091"/>
          </a:xfrm>
          <a:prstGeom prst="rect">
            <a:avLst/>
          </a:prstGeom>
        </p:spPr>
        <p:txBody>
          <a:bodyPr wrap="square">
            <a:spAutoFit/>
          </a:bodyPr>
          <a:lstStyle/>
          <a:p>
            <a:pPr lvl="0" algn="ctr">
              <a:lnSpc>
                <a:spcPct val="150000"/>
              </a:lnSpc>
            </a:pPr>
            <a:r>
              <a:rPr lang="zh-CN" altLang="en-US" sz="4400" b="1" spc="600" dirty="0">
                <a:solidFill>
                  <a:srgbClr val="000000">
                    <a:lumMod val="85000"/>
                    <a:lumOff val="15000"/>
                  </a:srgbClr>
                </a:solidFill>
                <a:latin typeface="华文中宋" panose="02010600040101010101" pitchFamily="2" charset="-122"/>
                <a:ea typeface="华文中宋" panose="02010600040101010101" pitchFamily="2" charset="-122"/>
              </a:rPr>
              <a:t>基于物联网的智能病房管理系统设计</a:t>
            </a:r>
          </a:p>
        </p:txBody>
      </p:sp>
      <p:sp>
        <p:nvSpPr>
          <p:cNvPr id="17" name="矩形 16"/>
          <p:cNvSpPr/>
          <p:nvPr/>
        </p:nvSpPr>
        <p:spPr>
          <a:xfrm>
            <a:off x="-1" y="4891612"/>
            <a:ext cx="12191999" cy="507127"/>
          </a:xfrm>
          <a:prstGeom prst="rect">
            <a:avLst/>
          </a:prstGeom>
        </p:spPr>
        <p:txBody>
          <a:bodyPr wrap="square">
            <a:spAutoFit/>
          </a:bodyPr>
          <a:lstStyle/>
          <a:p>
            <a:pPr lvl="0" algn="ctr">
              <a:lnSpc>
                <a:spcPct val="150000"/>
              </a:lnSpc>
            </a:pPr>
            <a:r>
              <a:rPr lang="en-US" altLang="zh-CN" sz="2000" b="1" dirty="0">
                <a:solidFill>
                  <a:srgbClr val="000000">
                    <a:lumMod val="85000"/>
                    <a:lumOff val="15000"/>
                  </a:srgbClr>
                </a:solidFill>
                <a:latin typeface="等线" panose="02010600030101010101" pitchFamily="2" charset="-122"/>
                <a:ea typeface="等线" panose="02010600030101010101" pitchFamily="2" charset="-122"/>
              </a:rPr>
              <a:t>Design of Intelligent Ward Management System Based on IoT</a:t>
            </a:r>
          </a:p>
        </p:txBody>
      </p:sp>
      <p:pic>
        <p:nvPicPr>
          <p:cNvPr id="4" name="图形 3">
            <a:extLst>
              <a:ext uri="{FF2B5EF4-FFF2-40B4-BE49-F238E27FC236}">
                <a16:creationId xmlns:a16="http://schemas.microsoft.com/office/drawing/2014/main" id="{1A444E29-58D1-303D-54A6-7D3D6E015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42351" y="100374"/>
            <a:ext cx="2544809" cy="619796"/>
          </a:xfrm>
          <a:prstGeom prst="rect">
            <a:avLst/>
          </a:prstGeom>
        </p:spPr>
      </p:pic>
    </p:spTree>
    <p:extLst>
      <p:ext uri="{BB962C8B-B14F-4D97-AF65-F5344CB8AC3E}">
        <p14:creationId xmlns:p14="http://schemas.microsoft.com/office/powerpoint/2010/main" val="3257625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0F0414D5-3BEB-4D6A-A7BD-199EDCBAE7ED}"/>
              </a:ext>
            </a:extLst>
          </p:cNvPr>
          <p:cNvSpPr/>
          <p:nvPr/>
        </p:nvSpPr>
        <p:spPr>
          <a:xfrm>
            <a:off x="0" y="1279500"/>
            <a:ext cx="12192000" cy="5211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cxnSp>
        <p:nvCxnSpPr>
          <p:cNvPr id="29" name="直接连接符 28">
            <a:extLst>
              <a:ext uri="{FF2B5EF4-FFF2-40B4-BE49-F238E27FC236}">
                <a16:creationId xmlns:a16="http://schemas.microsoft.com/office/drawing/2014/main" id="{408D2298-AA48-4CB4-95E6-24E34FE42EDB}"/>
              </a:ext>
            </a:extLst>
          </p:cNvPr>
          <p:cNvCxnSpPr>
            <a:cxnSpLocks/>
          </p:cNvCxnSpPr>
          <p:nvPr/>
        </p:nvCxnSpPr>
        <p:spPr>
          <a:xfrm>
            <a:off x="498301" y="1652503"/>
            <a:ext cx="0" cy="4297223"/>
          </a:xfrm>
          <a:prstGeom prst="line">
            <a:avLst/>
          </a:prstGeom>
          <a:ln w="38100">
            <a:solidFill>
              <a:srgbClr val="0070C0">
                <a:alpha val="36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0B4F153-192F-4691-88F7-4166F291D89D}"/>
              </a:ext>
            </a:extLst>
          </p:cNvPr>
          <p:cNvCxnSpPr>
            <a:cxnSpLocks/>
          </p:cNvCxnSpPr>
          <p:nvPr/>
        </p:nvCxnSpPr>
        <p:spPr>
          <a:xfrm>
            <a:off x="4408109" y="1652503"/>
            <a:ext cx="0" cy="4297223"/>
          </a:xfrm>
          <a:prstGeom prst="line">
            <a:avLst/>
          </a:prstGeom>
          <a:ln w="38100">
            <a:solidFill>
              <a:srgbClr val="0070C0">
                <a:alpha val="36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F39C72E-AF0F-4B3C-9F98-512780F8E7D5}"/>
              </a:ext>
            </a:extLst>
          </p:cNvPr>
          <p:cNvCxnSpPr>
            <a:cxnSpLocks/>
          </p:cNvCxnSpPr>
          <p:nvPr/>
        </p:nvCxnSpPr>
        <p:spPr>
          <a:xfrm>
            <a:off x="8316391" y="1652503"/>
            <a:ext cx="0" cy="4297223"/>
          </a:xfrm>
          <a:prstGeom prst="line">
            <a:avLst/>
          </a:prstGeom>
          <a:ln w="38100">
            <a:solidFill>
              <a:srgbClr val="0070C0">
                <a:alpha val="36000"/>
              </a:srgbClr>
            </a:solidFill>
          </a:ln>
        </p:spPr>
        <p:style>
          <a:lnRef idx="1">
            <a:schemeClr val="accent1"/>
          </a:lnRef>
          <a:fillRef idx="0">
            <a:schemeClr val="accent1"/>
          </a:fillRef>
          <a:effectRef idx="0">
            <a:schemeClr val="accent1"/>
          </a:effectRef>
          <a:fontRef idx="minor">
            <a:schemeClr val="tx1"/>
          </a:fontRef>
        </p:style>
      </p:cxnSp>
      <p:sp>
        <p:nvSpPr>
          <p:cNvPr id="43" name="标题 1">
            <a:extLst>
              <a:ext uri="{FF2B5EF4-FFF2-40B4-BE49-F238E27FC236}">
                <a16:creationId xmlns:a16="http://schemas.microsoft.com/office/drawing/2014/main" id="{AEC58588-08B7-DC1A-81B4-43D8274C52B6}"/>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项目设计背景</a:t>
            </a:r>
          </a:p>
        </p:txBody>
      </p:sp>
      <p:pic>
        <p:nvPicPr>
          <p:cNvPr id="8" name="Picture 2">
            <a:extLst>
              <a:ext uri="{FF2B5EF4-FFF2-40B4-BE49-F238E27FC236}">
                <a16:creationId xmlns:a16="http://schemas.microsoft.com/office/drawing/2014/main" id="{C0F238BC-9A61-0EAF-2F64-D35CE4E87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B0EA3193-7B78-EB92-3008-4E8E2A00BA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 3">
            <a:extLst>
              <a:ext uri="{FF2B5EF4-FFF2-40B4-BE49-F238E27FC236}">
                <a16:creationId xmlns:a16="http://schemas.microsoft.com/office/drawing/2014/main" id="{E119E7C9-0DB1-4CEA-A5C5-2C05FC856AA3}"/>
              </a:ext>
            </a:extLst>
          </p:cNvPr>
          <p:cNvSpPr/>
          <p:nvPr/>
        </p:nvSpPr>
        <p:spPr>
          <a:xfrm>
            <a:off x="477524" y="5162482"/>
            <a:ext cx="3417335" cy="966936"/>
          </a:xfrm>
          <a:prstGeom prst="roundRect">
            <a:avLst>
              <a:gd name="adj" fmla="val 22540"/>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accent2">
                  <a:lumMod val="75000"/>
                </a:schemeClr>
              </a:solidFill>
              <a:latin typeface="等线" panose="02010600030101010101" pitchFamily="2" charset="-122"/>
              <a:ea typeface="等线" panose="02010600030101010101" pitchFamily="2" charset="-122"/>
            </a:endParaRPr>
          </a:p>
        </p:txBody>
      </p:sp>
      <p:sp>
        <p:nvSpPr>
          <p:cNvPr id="30" name="文本框 29">
            <a:extLst>
              <a:ext uri="{FF2B5EF4-FFF2-40B4-BE49-F238E27FC236}">
                <a16:creationId xmlns:a16="http://schemas.microsoft.com/office/drawing/2014/main" id="{89DD83BF-6F67-46A0-AC85-35D1890745A8}"/>
              </a:ext>
            </a:extLst>
          </p:cNvPr>
          <p:cNvSpPr txBox="1"/>
          <p:nvPr/>
        </p:nvSpPr>
        <p:spPr>
          <a:xfrm>
            <a:off x="599681" y="1784748"/>
            <a:ext cx="3295178" cy="2557228"/>
          </a:xfrm>
          <a:prstGeom prst="rect">
            <a:avLst/>
          </a:prstGeom>
          <a:noFill/>
          <a:ln w="9525">
            <a:noFill/>
          </a:ln>
        </p:spPr>
        <p:txBody>
          <a:bodyPr wrap="square">
            <a:spAutoFit/>
          </a:bodyPr>
          <a:lstStyle/>
          <a:p>
            <a:pPr indent="0" algn="just">
              <a:lnSpc>
                <a:spcPct val="150000"/>
              </a:lnSpc>
            </a:pPr>
            <a:r>
              <a:rPr lang="zh-CN" altLang="en-US"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伴随全球第四次工业革命的浪潮，云计算、大数据、物联网、人工智能和</a:t>
            </a:r>
            <a:r>
              <a:rPr lang="en-US" altLang="zh-CN"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5G</a:t>
            </a:r>
            <a:r>
              <a:rPr lang="zh-CN" altLang="en-US"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等新一代信息通信技术迅速发展，“万物感知、万物互联”技术日益成熟，并逐步渗透到各行各业，推动众多行业加速数字化转型。作为社会公共服务和保障的重要领域，医疗卫生服务的水平和质量直接影响民生，关系到国家经济发展与社会和谐稳定，</a:t>
            </a:r>
            <a:r>
              <a:rPr lang="zh-CN" altLang="en-US" sz="1200" b="1"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因此，国家对医疗行业的数字化转型给予了高度重视。</a:t>
            </a:r>
            <a:endParaRPr lang="en-US" sz="1200" b="1"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32" name="Freeform 150">
            <a:extLst>
              <a:ext uri="{FF2B5EF4-FFF2-40B4-BE49-F238E27FC236}">
                <a16:creationId xmlns:a16="http://schemas.microsoft.com/office/drawing/2014/main" id="{E4A85D22-8D0F-458F-A728-94CDF99443C8}"/>
              </a:ext>
            </a:extLst>
          </p:cNvPr>
          <p:cNvSpPr>
            <a:spLocks noEditPoints="1"/>
          </p:cNvSpPr>
          <p:nvPr/>
        </p:nvSpPr>
        <p:spPr bwMode="auto">
          <a:xfrm>
            <a:off x="686717" y="5425076"/>
            <a:ext cx="334404" cy="422932"/>
          </a:xfrm>
          <a:custGeom>
            <a:avLst/>
            <a:gdLst>
              <a:gd name="T0" fmla="*/ 132 w 184"/>
              <a:gd name="T1" fmla="*/ 44 h 200"/>
              <a:gd name="T2" fmla="*/ 52 w 184"/>
              <a:gd name="T3" fmla="*/ 44 h 200"/>
              <a:gd name="T4" fmla="*/ 52 w 184"/>
              <a:gd name="T5" fmla="*/ 25 h 200"/>
              <a:gd name="T6" fmla="*/ 132 w 184"/>
              <a:gd name="T7" fmla="*/ 25 h 200"/>
              <a:gd name="T8" fmla="*/ 132 w 184"/>
              <a:gd name="T9" fmla="*/ 44 h 200"/>
              <a:gd name="T10" fmla="*/ 52 w 184"/>
              <a:gd name="T11" fmla="*/ 0 h 200"/>
              <a:gd name="T12" fmla="*/ 132 w 184"/>
              <a:gd name="T13" fmla="*/ 0 h 200"/>
              <a:gd name="T14" fmla="*/ 132 w 184"/>
              <a:gd name="T15" fmla="*/ 16 h 200"/>
              <a:gd name="T16" fmla="*/ 52 w 184"/>
              <a:gd name="T17" fmla="*/ 16 h 200"/>
              <a:gd name="T18" fmla="*/ 52 w 184"/>
              <a:gd name="T19" fmla="*/ 0 h 200"/>
              <a:gd name="T20" fmla="*/ 52 w 184"/>
              <a:gd name="T21" fmla="*/ 52 h 200"/>
              <a:gd name="T22" fmla="*/ 132 w 184"/>
              <a:gd name="T23" fmla="*/ 52 h 200"/>
              <a:gd name="T24" fmla="*/ 132 w 184"/>
              <a:gd name="T25" fmla="*/ 85 h 200"/>
              <a:gd name="T26" fmla="*/ 184 w 184"/>
              <a:gd name="T27" fmla="*/ 85 h 200"/>
              <a:gd name="T28" fmla="*/ 92 w 184"/>
              <a:gd name="T29" fmla="*/ 162 h 200"/>
              <a:gd name="T30" fmla="*/ 0 w 184"/>
              <a:gd name="T31" fmla="*/ 85 h 200"/>
              <a:gd name="T32" fmla="*/ 52 w 184"/>
              <a:gd name="T33" fmla="*/ 85 h 200"/>
              <a:gd name="T34" fmla="*/ 52 w 184"/>
              <a:gd name="T35" fmla="*/ 52 h 200"/>
              <a:gd name="T36" fmla="*/ 9 w 184"/>
              <a:gd name="T37" fmla="*/ 168 h 200"/>
              <a:gd name="T38" fmla="*/ 174 w 184"/>
              <a:gd name="T39" fmla="*/ 168 h 200"/>
              <a:gd name="T40" fmla="*/ 183 w 184"/>
              <a:gd name="T41" fmla="*/ 177 h 200"/>
              <a:gd name="T42" fmla="*/ 183 w 184"/>
              <a:gd name="T43" fmla="*/ 191 h 200"/>
              <a:gd name="T44" fmla="*/ 174 w 184"/>
              <a:gd name="T45" fmla="*/ 200 h 200"/>
              <a:gd name="T46" fmla="*/ 9 w 184"/>
              <a:gd name="T47" fmla="*/ 200 h 200"/>
              <a:gd name="T48" fmla="*/ 0 w 184"/>
              <a:gd name="T49" fmla="*/ 191 h 200"/>
              <a:gd name="T50" fmla="*/ 0 w 184"/>
              <a:gd name="T51" fmla="*/ 177 h 200"/>
              <a:gd name="T52" fmla="*/ 9 w 184"/>
              <a:gd name="T53" fmla="*/ 1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32" y="44"/>
                </a:moveTo>
                <a:cubicBezTo>
                  <a:pt x="52" y="44"/>
                  <a:pt x="52" y="44"/>
                  <a:pt x="52" y="44"/>
                </a:cubicBezTo>
                <a:cubicBezTo>
                  <a:pt x="52" y="25"/>
                  <a:pt x="52" y="25"/>
                  <a:pt x="52" y="25"/>
                </a:cubicBezTo>
                <a:cubicBezTo>
                  <a:pt x="132" y="25"/>
                  <a:pt x="132" y="25"/>
                  <a:pt x="132" y="25"/>
                </a:cubicBezTo>
                <a:lnTo>
                  <a:pt x="132" y="44"/>
                </a:lnTo>
                <a:close/>
                <a:moveTo>
                  <a:pt x="52" y="0"/>
                </a:moveTo>
                <a:cubicBezTo>
                  <a:pt x="132" y="0"/>
                  <a:pt x="132" y="0"/>
                  <a:pt x="132" y="0"/>
                </a:cubicBezTo>
                <a:cubicBezTo>
                  <a:pt x="132" y="16"/>
                  <a:pt x="132" y="16"/>
                  <a:pt x="132" y="16"/>
                </a:cubicBezTo>
                <a:cubicBezTo>
                  <a:pt x="52" y="16"/>
                  <a:pt x="52" y="16"/>
                  <a:pt x="52" y="16"/>
                </a:cubicBezTo>
                <a:lnTo>
                  <a:pt x="52" y="0"/>
                </a:lnTo>
                <a:close/>
                <a:moveTo>
                  <a:pt x="52" y="52"/>
                </a:moveTo>
                <a:cubicBezTo>
                  <a:pt x="132" y="52"/>
                  <a:pt x="132" y="52"/>
                  <a:pt x="132" y="52"/>
                </a:cubicBezTo>
                <a:cubicBezTo>
                  <a:pt x="132" y="85"/>
                  <a:pt x="132" y="85"/>
                  <a:pt x="132" y="85"/>
                </a:cubicBezTo>
                <a:cubicBezTo>
                  <a:pt x="184" y="85"/>
                  <a:pt x="184" y="85"/>
                  <a:pt x="184" y="85"/>
                </a:cubicBezTo>
                <a:cubicBezTo>
                  <a:pt x="92" y="162"/>
                  <a:pt x="92" y="162"/>
                  <a:pt x="92" y="162"/>
                </a:cubicBezTo>
                <a:cubicBezTo>
                  <a:pt x="0" y="85"/>
                  <a:pt x="0" y="85"/>
                  <a:pt x="0" y="85"/>
                </a:cubicBezTo>
                <a:cubicBezTo>
                  <a:pt x="52" y="85"/>
                  <a:pt x="52" y="85"/>
                  <a:pt x="52" y="85"/>
                </a:cubicBezTo>
                <a:lnTo>
                  <a:pt x="52" y="52"/>
                </a:lnTo>
                <a:close/>
                <a:moveTo>
                  <a:pt x="9" y="168"/>
                </a:moveTo>
                <a:cubicBezTo>
                  <a:pt x="174" y="168"/>
                  <a:pt x="174" y="168"/>
                  <a:pt x="174" y="168"/>
                </a:cubicBezTo>
                <a:cubicBezTo>
                  <a:pt x="179" y="168"/>
                  <a:pt x="183" y="172"/>
                  <a:pt x="183" y="177"/>
                </a:cubicBezTo>
                <a:cubicBezTo>
                  <a:pt x="183" y="191"/>
                  <a:pt x="183" y="191"/>
                  <a:pt x="183" y="191"/>
                </a:cubicBezTo>
                <a:cubicBezTo>
                  <a:pt x="183" y="196"/>
                  <a:pt x="179" y="200"/>
                  <a:pt x="174" y="200"/>
                </a:cubicBezTo>
                <a:cubicBezTo>
                  <a:pt x="9" y="200"/>
                  <a:pt x="9" y="200"/>
                  <a:pt x="9" y="200"/>
                </a:cubicBezTo>
                <a:cubicBezTo>
                  <a:pt x="4" y="200"/>
                  <a:pt x="0" y="196"/>
                  <a:pt x="0" y="191"/>
                </a:cubicBezTo>
                <a:cubicBezTo>
                  <a:pt x="0" y="177"/>
                  <a:pt x="0" y="177"/>
                  <a:pt x="0" y="177"/>
                </a:cubicBezTo>
                <a:cubicBezTo>
                  <a:pt x="0" y="172"/>
                  <a:pt x="4" y="168"/>
                  <a:pt x="9" y="16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CN" altLang="en-US">
              <a:latin typeface="等线" panose="02010600030101010101" pitchFamily="2" charset="-122"/>
              <a:ea typeface="等线" panose="02010600030101010101" pitchFamily="2" charset="-122"/>
            </a:endParaRPr>
          </a:p>
        </p:txBody>
      </p:sp>
      <p:sp>
        <p:nvSpPr>
          <p:cNvPr id="34" name="文本框 33">
            <a:extLst>
              <a:ext uri="{FF2B5EF4-FFF2-40B4-BE49-F238E27FC236}">
                <a16:creationId xmlns:a16="http://schemas.microsoft.com/office/drawing/2014/main" id="{17CCD174-4C62-4E30-8255-0B0370CFA1E8}"/>
              </a:ext>
            </a:extLst>
          </p:cNvPr>
          <p:cNvSpPr txBox="1"/>
          <p:nvPr/>
        </p:nvSpPr>
        <p:spPr>
          <a:xfrm>
            <a:off x="1180689" y="5356360"/>
            <a:ext cx="2666071" cy="627445"/>
          </a:xfrm>
          <a:prstGeom prst="rect">
            <a:avLst/>
          </a:prstGeom>
          <a:noFill/>
        </p:spPr>
        <p:txBody>
          <a:bodyPr wrap="square" rtlCol="0">
            <a:noAutofit/>
          </a:bodyPr>
          <a:lstStyle/>
          <a:p>
            <a:r>
              <a:rPr lang="zh-CN" altLang="en-US" sz="1600" b="1" dirty="0">
                <a:solidFill>
                  <a:schemeClr val="bg1"/>
                </a:solidFill>
                <a:latin typeface="等线" panose="02010600030101010101" pitchFamily="2" charset="-122"/>
                <a:ea typeface="等线" panose="02010600030101010101" pitchFamily="2" charset="-122"/>
              </a:rPr>
              <a:t>医疗物联网是建设智慧医院的必经之路</a:t>
            </a:r>
          </a:p>
        </p:txBody>
      </p:sp>
      <p:sp>
        <p:nvSpPr>
          <p:cNvPr id="36" name="圆角矩形 3">
            <a:extLst>
              <a:ext uri="{FF2B5EF4-FFF2-40B4-BE49-F238E27FC236}">
                <a16:creationId xmlns:a16="http://schemas.microsoft.com/office/drawing/2014/main" id="{78FFF5B8-AA0B-431C-8A81-9DA1A969B95D}"/>
              </a:ext>
            </a:extLst>
          </p:cNvPr>
          <p:cNvSpPr/>
          <p:nvPr/>
        </p:nvSpPr>
        <p:spPr>
          <a:xfrm>
            <a:off x="4387332" y="5162482"/>
            <a:ext cx="3417335" cy="966936"/>
          </a:xfrm>
          <a:prstGeom prst="roundRect">
            <a:avLst>
              <a:gd name="adj" fmla="val 22540"/>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accent2">
                  <a:lumMod val="75000"/>
                </a:schemeClr>
              </a:solidFill>
              <a:latin typeface="等线" panose="02010600030101010101" pitchFamily="2" charset="-122"/>
              <a:ea typeface="等线" panose="02010600030101010101" pitchFamily="2" charset="-122"/>
            </a:endParaRPr>
          </a:p>
        </p:txBody>
      </p:sp>
      <p:sp>
        <p:nvSpPr>
          <p:cNvPr id="40" name="文本框 39">
            <a:extLst>
              <a:ext uri="{FF2B5EF4-FFF2-40B4-BE49-F238E27FC236}">
                <a16:creationId xmlns:a16="http://schemas.microsoft.com/office/drawing/2014/main" id="{A23C3422-2920-4217-B8C8-00D5F1BE5212}"/>
              </a:ext>
            </a:extLst>
          </p:cNvPr>
          <p:cNvSpPr txBox="1"/>
          <p:nvPr/>
        </p:nvSpPr>
        <p:spPr>
          <a:xfrm>
            <a:off x="4509489" y="1784748"/>
            <a:ext cx="3295178" cy="3110231"/>
          </a:xfrm>
          <a:prstGeom prst="rect">
            <a:avLst/>
          </a:prstGeom>
          <a:noFill/>
          <a:ln w="9525">
            <a:noFill/>
          </a:ln>
        </p:spPr>
        <p:txBody>
          <a:bodyPr wrap="square">
            <a:spAutoFit/>
          </a:bodyPr>
          <a:lstStyle/>
          <a:p>
            <a:pPr indent="0" algn="just">
              <a:lnSpc>
                <a:spcPct val="150000"/>
              </a:lnSpc>
            </a:pPr>
            <a:r>
              <a:rPr lang="zh-CN" altLang="en-US"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随着医疗行业向数字化和智能化转型，各类新型医疗物联网终端和传感器呈现出爆发式增长。像电子体温贴、输液监护传感器、联网血压仪、护士手环、患者手环以及可穿戴心电监护设备等新型设备不断涌现，能够感知并采集医院内多维度的数据。为了保障优质医疗服务的持续供应，这些设备需要实现实时在线并确保数据的可靠回传。</a:t>
            </a:r>
            <a:r>
              <a:rPr lang="zh-CN" altLang="en-US" sz="1200" b="1"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然而，传统的医院网络已无法满足日益增多的终端需求，因此各级医院建设一张实时感知、高效、安全、可靠的医疗物联网网络已成为必然趋势。</a:t>
            </a:r>
            <a:endParaRPr lang="en-US" sz="1200" b="1"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41" name="Freeform 150">
            <a:extLst>
              <a:ext uri="{FF2B5EF4-FFF2-40B4-BE49-F238E27FC236}">
                <a16:creationId xmlns:a16="http://schemas.microsoft.com/office/drawing/2014/main" id="{3DAAE6D7-0D09-4AE4-8BB6-0C4E674AE439}"/>
              </a:ext>
            </a:extLst>
          </p:cNvPr>
          <p:cNvSpPr>
            <a:spLocks noEditPoints="1"/>
          </p:cNvSpPr>
          <p:nvPr/>
        </p:nvSpPr>
        <p:spPr bwMode="auto">
          <a:xfrm>
            <a:off x="4596525" y="5425076"/>
            <a:ext cx="334404" cy="422932"/>
          </a:xfrm>
          <a:custGeom>
            <a:avLst/>
            <a:gdLst>
              <a:gd name="T0" fmla="*/ 132 w 184"/>
              <a:gd name="T1" fmla="*/ 44 h 200"/>
              <a:gd name="T2" fmla="*/ 52 w 184"/>
              <a:gd name="T3" fmla="*/ 44 h 200"/>
              <a:gd name="T4" fmla="*/ 52 w 184"/>
              <a:gd name="T5" fmla="*/ 25 h 200"/>
              <a:gd name="T6" fmla="*/ 132 w 184"/>
              <a:gd name="T7" fmla="*/ 25 h 200"/>
              <a:gd name="T8" fmla="*/ 132 w 184"/>
              <a:gd name="T9" fmla="*/ 44 h 200"/>
              <a:gd name="T10" fmla="*/ 52 w 184"/>
              <a:gd name="T11" fmla="*/ 0 h 200"/>
              <a:gd name="T12" fmla="*/ 132 w 184"/>
              <a:gd name="T13" fmla="*/ 0 h 200"/>
              <a:gd name="T14" fmla="*/ 132 w 184"/>
              <a:gd name="T15" fmla="*/ 16 h 200"/>
              <a:gd name="T16" fmla="*/ 52 w 184"/>
              <a:gd name="T17" fmla="*/ 16 h 200"/>
              <a:gd name="T18" fmla="*/ 52 w 184"/>
              <a:gd name="T19" fmla="*/ 0 h 200"/>
              <a:gd name="T20" fmla="*/ 52 w 184"/>
              <a:gd name="T21" fmla="*/ 52 h 200"/>
              <a:gd name="T22" fmla="*/ 132 w 184"/>
              <a:gd name="T23" fmla="*/ 52 h 200"/>
              <a:gd name="T24" fmla="*/ 132 w 184"/>
              <a:gd name="T25" fmla="*/ 85 h 200"/>
              <a:gd name="T26" fmla="*/ 184 w 184"/>
              <a:gd name="T27" fmla="*/ 85 h 200"/>
              <a:gd name="T28" fmla="*/ 92 w 184"/>
              <a:gd name="T29" fmla="*/ 162 h 200"/>
              <a:gd name="T30" fmla="*/ 0 w 184"/>
              <a:gd name="T31" fmla="*/ 85 h 200"/>
              <a:gd name="T32" fmla="*/ 52 w 184"/>
              <a:gd name="T33" fmla="*/ 85 h 200"/>
              <a:gd name="T34" fmla="*/ 52 w 184"/>
              <a:gd name="T35" fmla="*/ 52 h 200"/>
              <a:gd name="T36" fmla="*/ 9 w 184"/>
              <a:gd name="T37" fmla="*/ 168 h 200"/>
              <a:gd name="T38" fmla="*/ 174 w 184"/>
              <a:gd name="T39" fmla="*/ 168 h 200"/>
              <a:gd name="T40" fmla="*/ 183 w 184"/>
              <a:gd name="T41" fmla="*/ 177 h 200"/>
              <a:gd name="T42" fmla="*/ 183 w 184"/>
              <a:gd name="T43" fmla="*/ 191 h 200"/>
              <a:gd name="T44" fmla="*/ 174 w 184"/>
              <a:gd name="T45" fmla="*/ 200 h 200"/>
              <a:gd name="T46" fmla="*/ 9 w 184"/>
              <a:gd name="T47" fmla="*/ 200 h 200"/>
              <a:gd name="T48" fmla="*/ 0 w 184"/>
              <a:gd name="T49" fmla="*/ 191 h 200"/>
              <a:gd name="T50" fmla="*/ 0 w 184"/>
              <a:gd name="T51" fmla="*/ 177 h 200"/>
              <a:gd name="T52" fmla="*/ 9 w 184"/>
              <a:gd name="T53" fmla="*/ 1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32" y="44"/>
                </a:moveTo>
                <a:cubicBezTo>
                  <a:pt x="52" y="44"/>
                  <a:pt x="52" y="44"/>
                  <a:pt x="52" y="44"/>
                </a:cubicBezTo>
                <a:cubicBezTo>
                  <a:pt x="52" y="25"/>
                  <a:pt x="52" y="25"/>
                  <a:pt x="52" y="25"/>
                </a:cubicBezTo>
                <a:cubicBezTo>
                  <a:pt x="132" y="25"/>
                  <a:pt x="132" y="25"/>
                  <a:pt x="132" y="25"/>
                </a:cubicBezTo>
                <a:lnTo>
                  <a:pt x="132" y="44"/>
                </a:lnTo>
                <a:close/>
                <a:moveTo>
                  <a:pt x="52" y="0"/>
                </a:moveTo>
                <a:cubicBezTo>
                  <a:pt x="132" y="0"/>
                  <a:pt x="132" y="0"/>
                  <a:pt x="132" y="0"/>
                </a:cubicBezTo>
                <a:cubicBezTo>
                  <a:pt x="132" y="16"/>
                  <a:pt x="132" y="16"/>
                  <a:pt x="132" y="16"/>
                </a:cubicBezTo>
                <a:cubicBezTo>
                  <a:pt x="52" y="16"/>
                  <a:pt x="52" y="16"/>
                  <a:pt x="52" y="16"/>
                </a:cubicBezTo>
                <a:lnTo>
                  <a:pt x="52" y="0"/>
                </a:lnTo>
                <a:close/>
                <a:moveTo>
                  <a:pt x="52" y="52"/>
                </a:moveTo>
                <a:cubicBezTo>
                  <a:pt x="132" y="52"/>
                  <a:pt x="132" y="52"/>
                  <a:pt x="132" y="52"/>
                </a:cubicBezTo>
                <a:cubicBezTo>
                  <a:pt x="132" y="85"/>
                  <a:pt x="132" y="85"/>
                  <a:pt x="132" y="85"/>
                </a:cubicBezTo>
                <a:cubicBezTo>
                  <a:pt x="184" y="85"/>
                  <a:pt x="184" y="85"/>
                  <a:pt x="184" y="85"/>
                </a:cubicBezTo>
                <a:cubicBezTo>
                  <a:pt x="92" y="162"/>
                  <a:pt x="92" y="162"/>
                  <a:pt x="92" y="162"/>
                </a:cubicBezTo>
                <a:cubicBezTo>
                  <a:pt x="0" y="85"/>
                  <a:pt x="0" y="85"/>
                  <a:pt x="0" y="85"/>
                </a:cubicBezTo>
                <a:cubicBezTo>
                  <a:pt x="52" y="85"/>
                  <a:pt x="52" y="85"/>
                  <a:pt x="52" y="85"/>
                </a:cubicBezTo>
                <a:lnTo>
                  <a:pt x="52" y="52"/>
                </a:lnTo>
                <a:close/>
                <a:moveTo>
                  <a:pt x="9" y="168"/>
                </a:moveTo>
                <a:cubicBezTo>
                  <a:pt x="174" y="168"/>
                  <a:pt x="174" y="168"/>
                  <a:pt x="174" y="168"/>
                </a:cubicBezTo>
                <a:cubicBezTo>
                  <a:pt x="179" y="168"/>
                  <a:pt x="183" y="172"/>
                  <a:pt x="183" y="177"/>
                </a:cubicBezTo>
                <a:cubicBezTo>
                  <a:pt x="183" y="191"/>
                  <a:pt x="183" y="191"/>
                  <a:pt x="183" y="191"/>
                </a:cubicBezTo>
                <a:cubicBezTo>
                  <a:pt x="183" y="196"/>
                  <a:pt x="179" y="200"/>
                  <a:pt x="174" y="200"/>
                </a:cubicBezTo>
                <a:cubicBezTo>
                  <a:pt x="9" y="200"/>
                  <a:pt x="9" y="200"/>
                  <a:pt x="9" y="200"/>
                </a:cubicBezTo>
                <a:cubicBezTo>
                  <a:pt x="4" y="200"/>
                  <a:pt x="0" y="196"/>
                  <a:pt x="0" y="191"/>
                </a:cubicBezTo>
                <a:cubicBezTo>
                  <a:pt x="0" y="177"/>
                  <a:pt x="0" y="177"/>
                  <a:pt x="0" y="177"/>
                </a:cubicBezTo>
                <a:cubicBezTo>
                  <a:pt x="0" y="172"/>
                  <a:pt x="4" y="168"/>
                  <a:pt x="9" y="16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CN" altLang="en-US">
              <a:latin typeface="等线" panose="02010600030101010101" pitchFamily="2" charset="-122"/>
              <a:ea typeface="等线" panose="02010600030101010101" pitchFamily="2" charset="-122"/>
            </a:endParaRPr>
          </a:p>
        </p:txBody>
      </p:sp>
      <p:sp>
        <p:nvSpPr>
          <p:cNvPr id="42" name="文本框 41">
            <a:extLst>
              <a:ext uri="{FF2B5EF4-FFF2-40B4-BE49-F238E27FC236}">
                <a16:creationId xmlns:a16="http://schemas.microsoft.com/office/drawing/2014/main" id="{E526C00E-BBF6-4924-A33A-B7D7089F649A}"/>
              </a:ext>
            </a:extLst>
          </p:cNvPr>
          <p:cNvSpPr txBox="1"/>
          <p:nvPr/>
        </p:nvSpPr>
        <p:spPr>
          <a:xfrm>
            <a:off x="5031709" y="5356360"/>
            <a:ext cx="2656146" cy="627445"/>
          </a:xfrm>
          <a:prstGeom prst="rect">
            <a:avLst/>
          </a:prstGeom>
          <a:noFill/>
        </p:spPr>
        <p:txBody>
          <a:bodyPr wrap="square" rtlCol="0">
            <a:noAutofit/>
          </a:bodyPr>
          <a:lstStyle/>
          <a:p>
            <a:r>
              <a:rPr lang="zh-CN" altLang="en-US" sz="1600" b="1" dirty="0">
                <a:solidFill>
                  <a:schemeClr val="bg1"/>
                </a:solidFill>
                <a:latin typeface="等线" panose="02010600030101010101" pitchFamily="2" charset="-122"/>
                <a:ea typeface="等线" panose="02010600030101010101" pitchFamily="2" charset="-122"/>
              </a:rPr>
              <a:t>医疗物联终端的爆发式增长亟需医疗物联网支撑</a:t>
            </a:r>
          </a:p>
        </p:txBody>
      </p:sp>
      <p:sp>
        <p:nvSpPr>
          <p:cNvPr id="45" name="圆角矩形 3">
            <a:extLst>
              <a:ext uri="{FF2B5EF4-FFF2-40B4-BE49-F238E27FC236}">
                <a16:creationId xmlns:a16="http://schemas.microsoft.com/office/drawing/2014/main" id="{E72A1330-B0DC-4E6C-81E7-34AFC20B6B60}"/>
              </a:ext>
            </a:extLst>
          </p:cNvPr>
          <p:cNvSpPr/>
          <p:nvPr/>
        </p:nvSpPr>
        <p:spPr>
          <a:xfrm>
            <a:off x="8295614" y="5162482"/>
            <a:ext cx="3417335" cy="966936"/>
          </a:xfrm>
          <a:prstGeom prst="roundRect">
            <a:avLst>
              <a:gd name="adj" fmla="val 22540"/>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accent2">
                  <a:lumMod val="75000"/>
                </a:schemeClr>
              </a:solidFill>
              <a:latin typeface="等线" panose="02010600030101010101" pitchFamily="2" charset="-122"/>
              <a:ea typeface="等线" panose="02010600030101010101" pitchFamily="2" charset="-122"/>
            </a:endParaRPr>
          </a:p>
        </p:txBody>
      </p:sp>
      <p:sp>
        <p:nvSpPr>
          <p:cNvPr id="47" name="文本框 46">
            <a:extLst>
              <a:ext uri="{FF2B5EF4-FFF2-40B4-BE49-F238E27FC236}">
                <a16:creationId xmlns:a16="http://schemas.microsoft.com/office/drawing/2014/main" id="{2E503999-1A02-49F4-90E1-5E46832B6B76}"/>
              </a:ext>
            </a:extLst>
          </p:cNvPr>
          <p:cNvSpPr txBox="1"/>
          <p:nvPr/>
        </p:nvSpPr>
        <p:spPr>
          <a:xfrm>
            <a:off x="8417771" y="1784748"/>
            <a:ext cx="3295178" cy="2832911"/>
          </a:xfrm>
          <a:prstGeom prst="rect">
            <a:avLst/>
          </a:prstGeom>
          <a:noFill/>
          <a:ln w="9525">
            <a:noFill/>
          </a:ln>
        </p:spPr>
        <p:txBody>
          <a:bodyPr wrap="square">
            <a:spAutoFit/>
          </a:bodyPr>
          <a:lstStyle/>
          <a:p>
            <a:pPr indent="0" algn="just">
              <a:lnSpc>
                <a:spcPct val="150000"/>
              </a:lnSpc>
            </a:pPr>
            <a:r>
              <a:rPr lang="zh-CN" altLang="en-US"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传统的优质医疗服务依赖于医护人员多年积累的经验和记录，医疗水平的提升较为缓慢，且专家能力难以复制，专家服务也无法时刻在线，导致优质医疗资源短缺，难以满足广大患者的需求。</a:t>
            </a:r>
            <a:r>
              <a:rPr lang="zh-CN" altLang="en-US" sz="1200" b="1"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随着大数据和人工智能技术的发展，专家的经验和疑难杂症的诊疗可以通过多维数据分析建立智能算法模型，从而形成针对特定疾病的智能辅助诊疗服务。</a:t>
            </a:r>
            <a:r>
              <a:rPr lang="zh-CN" altLang="en-US"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rPr>
              <a:t>医生可以借助这些智能辅助建议，快速作出适当的诊疗决策，为患者提供高效、优质的专家级医疗服务。</a:t>
            </a:r>
            <a:endParaRPr lang="en-US" sz="1200" b="0" dirty="0">
              <a:solidFill>
                <a:schemeClr val="accent2">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48" name="Freeform 150">
            <a:extLst>
              <a:ext uri="{FF2B5EF4-FFF2-40B4-BE49-F238E27FC236}">
                <a16:creationId xmlns:a16="http://schemas.microsoft.com/office/drawing/2014/main" id="{F4FE56E5-ECE3-47B8-8ECD-35836BE573DD}"/>
              </a:ext>
            </a:extLst>
          </p:cNvPr>
          <p:cNvSpPr>
            <a:spLocks noEditPoints="1"/>
          </p:cNvSpPr>
          <p:nvPr/>
        </p:nvSpPr>
        <p:spPr bwMode="auto">
          <a:xfrm>
            <a:off x="8504807" y="5425076"/>
            <a:ext cx="334404" cy="422932"/>
          </a:xfrm>
          <a:custGeom>
            <a:avLst/>
            <a:gdLst>
              <a:gd name="T0" fmla="*/ 132 w 184"/>
              <a:gd name="T1" fmla="*/ 44 h 200"/>
              <a:gd name="T2" fmla="*/ 52 w 184"/>
              <a:gd name="T3" fmla="*/ 44 h 200"/>
              <a:gd name="T4" fmla="*/ 52 w 184"/>
              <a:gd name="T5" fmla="*/ 25 h 200"/>
              <a:gd name="T6" fmla="*/ 132 w 184"/>
              <a:gd name="T7" fmla="*/ 25 h 200"/>
              <a:gd name="T8" fmla="*/ 132 w 184"/>
              <a:gd name="T9" fmla="*/ 44 h 200"/>
              <a:gd name="T10" fmla="*/ 52 w 184"/>
              <a:gd name="T11" fmla="*/ 0 h 200"/>
              <a:gd name="T12" fmla="*/ 132 w 184"/>
              <a:gd name="T13" fmla="*/ 0 h 200"/>
              <a:gd name="T14" fmla="*/ 132 w 184"/>
              <a:gd name="T15" fmla="*/ 16 h 200"/>
              <a:gd name="T16" fmla="*/ 52 w 184"/>
              <a:gd name="T17" fmla="*/ 16 h 200"/>
              <a:gd name="T18" fmla="*/ 52 w 184"/>
              <a:gd name="T19" fmla="*/ 0 h 200"/>
              <a:gd name="T20" fmla="*/ 52 w 184"/>
              <a:gd name="T21" fmla="*/ 52 h 200"/>
              <a:gd name="T22" fmla="*/ 132 w 184"/>
              <a:gd name="T23" fmla="*/ 52 h 200"/>
              <a:gd name="T24" fmla="*/ 132 w 184"/>
              <a:gd name="T25" fmla="*/ 85 h 200"/>
              <a:gd name="T26" fmla="*/ 184 w 184"/>
              <a:gd name="T27" fmla="*/ 85 h 200"/>
              <a:gd name="T28" fmla="*/ 92 w 184"/>
              <a:gd name="T29" fmla="*/ 162 h 200"/>
              <a:gd name="T30" fmla="*/ 0 w 184"/>
              <a:gd name="T31" fmla="*/ 85 h 200"/>
              <a:gd name="T32" fmla="*/ 52 w 184"/>
              <a:gd name="T33" fmla="*/ 85 h 200"/>
              <a:gd name="T34" fmla="*/ 52 w 184"/>
              <a:gd name="T35" fmla="*/ 52 h 200"/>
              <a:gd name="T36" fmla="*/ 9 w 184"/>
              <a:gd name="T37" fmla="*/ 168 h 200"/>
              <a:gd name="T38" fmla="*/ 174 w 184"/>
              <a:gd name="T39" fmla="*/ 168 h 200"/>
              <a:gd name="T40" fmla="*/ 183 w 184"/>
              <a:gd name="T41" fmla="*/ 177 h 200"/>
              <a:gd name="T42" fmla="*/ 183 w 184"/>
              <a:gd name="T43" fmla="*/ 191 h 200"/>
              <a:gd name="T44" fmla="*/ 174 w 184"/>
              <a:gd name="T45" fmla="*/ 200 h 200"/>
              <a:gd name="T46" fmla="*/ 9 w 184"/>
              <a:gd name="T47" fmla="*/ 200 h 200"/>
              <a:gd name="T48" fmla="*/ 0 w 184"/>
              <a:gd name="T49" fmla="*/ 191 h 200"/>
              <a:gd name="T50" fmla="*/ 0 w 184"/>
              <a:gd name="T51" fmla="*/ 177 h 200"/>
              <a:gd name="T52" fmla="*/ 9 w 184"/>
              <a:gd name="T53" fmla="*/ 1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32" y="44"/>
                </a:moveTo>
                <a:cubicBezTo>
                  <a:pt x="52" y="44"/>
                  <a:pt x="52" y="44"/>
                  <a:pt x="52" y="44"/>
                </a:cubicBezTo>
                <a:cubicBezTo>
                  <a:pt x="52" y="25"/>
                  <a:pt x="52" y="25"/>
                  <a:pt x="52" y="25"/>
                </a:cubicBezTo>
                <a:cubicBezTo>
                  <a:pt x="132" y="25"/>
                  <a:pt x="132" y="25"/>
                  <a:pt x="132" y="25"/>
                </a:cubicBezTo>
                <a:lnTo>
                  <a:pt x="132" y="44"/>
                </a:lnTo>
                <a:close/>
                <a:moveTo>
                  <a:pt x="52" y="0"/>
                </a:moveTo>
                <a:cubicBezTo>
                  <a:pt x="132" y="0"/>
                  <a:pt x="132" y="0"/>
                  <a:pt x="132" y="0"/>
                </a:cubicBezTo>
                <a:cubicBezTo>
                  <a:pt x="132" y="16"/>
                  <a:pt x="132" y="16"/>
                  <a:pt x="132" y="16"/>
                </a:cubicBezTo>
                <a:cubicBezTo>
                  <a:pt x="52" y="16"/>
                  <a:pt x="52" y="16"/>
                  <a:pt x="52" y="16"/>
                </a:cubicBezTo>
                <a:lnTo>
                  <a:pt x="52" y="0"/>
                </a:lnTo>
                <a:close/>
                <a:moveTo>
                  <a:pt x="52" y="52"/>
                </a:moveTo>
                <a:cubicBezTo>
                  <a:pt x="132" y="52"/>
                  <a:pt x="132" y="52"/>
                  <a:pt x="132" y="52"/>
                </a:cubicBezTo>
                <a:cubicBezTo>
                  <a:pt x="132" y="85"/>
                  <a:pt x="132" y="85"/>
                  <a:pt x="132" y="85"/>
                </a:cubicBezTo>
                <a:cubicBezTo>
                  <a:pt x="184" y="85"/>
                  <a:pt x="184" y="85"/>
                  <a:pt x="184" y="85"/>
                </a:cubicBezTo>
                <a:cubicBezTo>
                  <a:pt x="92" y="162"/>
                  <a:pt x="92" y="162"/>
                  <a:pt x="92" y="162"/>
                </a:cubicBezTo>
                <a:cubicBezTo>
                  <a:pt x="0" y="85"/>
                  <a:pt x="0" y="85"/>
                  <a:pt x="0" y="85"/>
                </a:cubicBezTo>
                <a:cubicBezTo>
                  <a:pt x="52" y="85"/>
                  <a:pt x="52" y="85"/>
                  <a:pt x="52" y="85"/>
                </a:cubicBezTo>
                <a:lnTo>
                  <a:pt x="52" y="52"/>
                </a:lnTo>
                <a:close/>
                <a:moveTo>
                  <a:pt x="9" y="168"/>
                </a:moveTo>
                <a:cubicBezTo>
                  <a:pt x="174" y="168"/>
                  <a:pt x="174" y="168"/>
                  <a:pt x="174" y="168"/>
                </a:cubicBezTo>
                <a:cubicBezTo>
                  <a:pt x="179" y="168"/>
                  <a:pt x="183" y="172"/>
                  <a:pt x="183" y="177"/>
                </a:cubicBezTo>
                <a:cubicBezTo>
                  <a:pt x="183" y="191"/>
                  <a:pt x="183" y="191"/>
                  <a:pt x="183" y="191"/>
                </a:cubicBezTo>
                <a:cubicBezTo>
                  <a:pt x="183" y="196"/>
                  <a:pt x="179" y="200"/>
                  <a:pt x="174" y="200"/>
                </a:cubicBezTo>
                <a:cubicBezTo>
                  <a:pt x="9" y="200"/>
                  <a:pt x="9" y="200"/>
                  <a:pt x="9" y="200"/>
                </a:cubicBezTo>
                <a:cubicBezTo>
                  <a:pt x="4" y="200"/>
                  <a:pt x="0" y="196"/>
                  <a:pt x="0" y="191"/>
                </a:cubicBezTo>
                <a:cubicBezTo>
                  <a:pt x="0" y="177"/>
                  <a:pt x="0" y="177"/>
                  <a:pt x="0" y="177"/>
                </a:cubicBezTo>
                <a:cubicBezTo>
                  <a:pt x="0" y="172"/>
                  <a:pt x="4" y="168"/>
                  <a:pt x="9" y="16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CN" altLang="en-US">
              <a:latin typeface="等线" panose="02010600030101010101" pitchFamily="2" charset="-122"/>
              <a:ea typeface="等线" panose="02010600030101010101" pitchFamily="2" charset="-122"/>
            </a:endParaRPr>
          </a:p>
        </p:txBody>
      </p:sp>
      <p:sp>
        <p:nvSpPr>
          <p:cNvPr id="49" name="文本框 48">
            <a:extLst>
              <a:ext uri="{FF2B5EF4-FFF2-40B4-BE49-F238E27FC236}">
                <a16:creationId xmlns:a16="http://schemas.microsoft.com/office/drawing/2014/main" id="{53CAB495-7D01-4384-95A5-573CBA1462D7}"/>
              </a:ext>
            </a:extLst>
          </p:cNvPr>
          <p:cNvSpPr txBox="1"/>
          <p:nvPr/>
        </p:nvSpPr>
        <p:spPr>
          <a:xfrm>
            <a:off x="9046878" y="5356360"/>
            <a:ext cx="2458405" cy="627445"/>
          </a:xfrm>
          <a:prstGeom prst="rect">
            <a:avLst/>
          </a:prstGeom>
          <a:noFill/>
        </p:spPr>
        <p:txBody>
          <a:bodyPr wrap="square" rtlCol="0">
            <a:noAutofit/>
          </a:bodyPr>
          <a:lstStyle/>
          <a:p>
            <a:r>
              <a:rPr lang="zh-CN" altLang="en-US" sz="1600" b="1" dirty="0">
                <a:solidFill>
                  <a:schemeClr val="bg1"/>
                </a:solidFill>
                <a:latin typeface="等线" panose="02010600030101010101" pitchFamily="2" charset="-122"/>
                <a:ea typeface="等线" panose="02010600030101010101" pitchFamily="2" charset="-122"/>
              </a:rPr>
              <a:t>先进的人工智能医疗应用离不开医疗物联网</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1947413"/>
            <a:ext cx="12192000" cy="4411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9" name="任意多边形: 形状 8"/>
          <p:cNvSpPr/>
          <p:nvPr/>
        </p:nvSpPr>
        <p:spPr>
          <a:xfrm>
            <a:off x="1429800" y="3819538"/>
            <a:ext cx="990000" cy="180449"/>
          </a:xfrm>
          <a:custGeom>
            <a:avLst/>
            <a:gdLst>
              <a:gd name="connsiteX0" fmla="*/ 3749516 w 7629525"/>
              <a:gd name="connsiteY0" fmla="*/ 1391222 h 1390650"/>
              <a:gd name="connsiteX1" fmla="*/ 3667601 w 7629525"/>
              <a:gd name="connsiteY1" fmla="*/ 1331215 h 1390650"/>
              <a:gd name="connsiteX2" fmla="*/ 3477101 w 7629525"/>
              <a:gd name="connsiteY2" fmla="*/ 754000 h 1390650"/>
              <a:gd name="connsiteX3" fmla="*/ 3404711 w 7629525"/>
              <a:gd name="connsiteY3" fmla="*/ 923545 h 1390650"/>
              <a:gd name="connsiteX4" fmla="*/ 3324701 w 7629525"/>
              <a:gd name="connsiteY4" fmla="*/ 975932 h 1390650"/>
              <a:gd name="connsiteX5" fmla="*/ 7144 w 7629525"/>
              <a:gd name="connsiteY5" fmla="*/ 975932 h 1390650"/>
              <a:gd name="connsiteX6" fmla="*/ 7144 w 7629525"/>
              <a:gd name="connsiteY6" fmla="*/ 802577 h 1390650"/>
              <a:gd name="connsiteX7" fmla="*/ 3267551 w 7629525"/>
              <a:gd name="connsiteY7" fmla="*/ 802577 h 1390650"/>
              <a:gd name="connsiteX8" fmla="*/ 3408521 w 7629525"/>
              <a:gd name="connsiteY8" fmla="*/ 474917 h 1390650"/>
              <a:gd name="connsiteX9" fmla="*/ 3492341 w 7629525"/>
              <a:gd name="connsiteY9" fmla="*/ 422530 h 1390650"/>
              <a:gd name="connsiteX10" fmla="*/ 3571399 w 7629525"/>
              <a:gd name="connsiteY10" fmla="*/ 482537 h 1390650"/>
              <a:gd name="connsiteX11" fmla="*/ 3724751 w 7629525"/>
              <a:gd name="connsiteY11" fmla="*/ 949262 h 1390650"/>
              <a:gd name="connsiteX12" fmla="*/ 3877151 w 7629525"/>
              <a:gd name="connsiteY12" fmla="*/ 78677 h 1390650"/>
              <a:gd name="connsiteX13" fmla="*/ 3960019 w 7629525"/>
              <a:gd name="connsiteY13" fmla="*/ 7240 h 1390650"/>
              <a:gd name="connsiteX14" fmla="*/ 4046696 w 7629525"/>
              <a:gd name="connsiteY14" fmla="*/ 73915 h 1390650"/>
              <a:gd name="connsiteX15" fmla="*/ 4223862 w 7629525"/>
              <a:gd name="connsiteY15" fmla="*/ 813055 h 1390650"/>
              <a:gd name="connsiteX16" fmla="*/ 4375309 w 7629525"/>
              <a:gd name="connsiteY16" fmla="*/ 813055 h 1390650"/>
              <a:gd name="connsiteX17" fmla="*/ 4530566 w 7629525"/>
              <a:gd name="connsiteY17" fmla="*/ 450152 h 1390650"/>
              <a:gd name="connsiteX18" fmla="*/ 4614387 w 7629525"/>
              <a:gd name="connsiteY18" fmla="*/ 397765 h 1390650"/>
              <a:gd name="connsiteX19" fmla="*/ 4693444 w 7629525"/>
              <a:gd name="connsiteY19" fmla="*/ 457772 h 1390650"/>
              <a:gd name="connsiteX20" fmla="*/ 4852512 w 7629525"/>
              <a:gd name="connsiteY20" fmla="*/ 946405 h 1390650"/>
              <a:gd name="connsiteX21" fmla="*/ 5004912 w 7629525"/>
              <a:gd name="connsiteY21" fmla="*/ 78677 h 1390650"/>
              <a:gd name="connsiteX22" fmla="*/ 5086826 w 7629525"/>
              <a:gd name="connsiteY22" fmla="*/ 7240 h 1390650"/>
              <a:gd name="connsiteX23" fmla="*/ 5174456 w 7629525"/>
              <a:gd name="connsiteY23" fmla="*/ 71057 h 1390650"/>
              <a:gd name="connsiteX24" fmla="*/ 5379244 w 7629525"/>
              <a:gd name="connsiteY24" fmla="*/ 832105 h 1390650"/>
              <a:gd name="connsiteX25" fmla="*/ 7627144 w 7629525"/>
              <a:gd name="connsiteY25" fmla="*/ 832105 h 1390650"/>
              <a:gd name="connsiteX26" fmla="*/ 7627144 w 7629525"/>
              <a:gd name="connsiteY26" fmla="*/ 1005460 h 1390650"/>
              <a:gd name="connsiteX27" fmla="*/ 5311617 w 7629525"/>
              <a:gd name="connsiteY27" fmla="*/ 1005460 h 1390650"/>
              <a:gd name="connsiteX28" fmla="*/ 5227796 w 7629525"/>
              <a:gd name="connsiteY28" fmla="*/ 941642 h 1390650"/>
              <a:gd name="connsiteX29" fmla="*/ 5106829 w 7629525"/>
              <a:gd name="connsiteY29" fmla="*/ 493967 h 1390650"/>
              <a:gd name="connsiteX30" fmla="*/ 4962049 w 7629525"/>
              <a:gd name="connsiteY30" fmla="*/ 1319785 h 1390650"/>
              <a:gd name="connsiteX31" fmla="*/ 4882991 w 7629525"/>
              <a:gd name="connsiteY31" fmla="*/ 1391222 h 1390650"/>
              <a:gd name="connsiteX32" fmla="*/ 4794409 w 7629525"/>
              <a:gd name="connsiteY32" fmla="*/ 1331215 h 1390650"/>
              <a:gd name="connsiteX33" fmla="*/ 4598194 w 7629525"/>
              <a:gd name="connsiteY33" fmla="*/ 730187 h 1390650"/>
              <a:gd name="connsiteX34" fmla="*/ 4511516 w 7629525"/>
              <a:gd name="connsiteY34" fmla="*/ 933070 h 1390650"/>
              <a:gd name="connsiteX35" fmla="*/ 4431506 w 7629525"/>
              <a:gd name="connsiteY35" fmla="*/ 985457 h 1390650"/>
              <a:gd name="connsiteX36" fmla="*/ 4155281 w 7629525"/>
              <a:gd name="connsiteY36" fmla="*/ 985457 h 1390650"/>
              <a:gd name="connsiteX37" fmla="*/ 4070509 w 7629525"/>
              <a:gd name="connsiteY37" fmla="*/ 918782 h 1390650"/>
              <a:gd name="connsiteX38" fmla="*/ 3975259 w 7629525"/>
              <a:gd name="connsiteY38" fmla="*/ 520637 h 1390650"/>
              <a:gd name="connsiteX39" fmla="*/ 3835241 w 7629525"/>
              <a:gd name="connsiteY39" fmla="*/ 1318832 h 1390650"/>
              <a:gd name="connsiteX40" fmla="*/ 3756184 w 7629525"/>
              <a:gd name="connsiteY40" fmla="*/ 1390270 h 1390650"/>
              <a:gd name="connsiteX41" fmla="*/ 3749516 w 7629525"/>
              <a:gd name="connsiteY41" fmla="*/ 1391222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629525" h="1390650">
                <a:moveTo>
                  <a:pt x="3749516" y="1391222"/>
                </a:moveTo>
                <a:cubicBezTo>
                  <a:pt x="3712369" y="1391222"/>
                  <a:pt x="3679031" y="1367410"/>
                  <a:pt x="3667601" y="1331215"/>
                </a:cubicBezTo>
                <a:lnTo>
                  <a:pt x="3477101" y="754000"/>
                </a:lnTo>
                <a:lnTo>
                  <a:pt x="3404711" y="923545"/>
                </a:lnTo>
                <a:cubicBezTo>
                  <a:pt x="3391376" y="954977"/>
                  <a:pt x="3359944" y="975932"/>
                  <a:pt x="3324701" y="975932"/>
                </a:cubicBezTo>
                <a:lnTo>
                  <a:pt x="7144" y="975932"/>
                </a:lnTo>
                <a:lnTo>
                  <a:pt x="7144" y="802577"/>
                </a:lnTo>
                <a:lnTo>
                  <a:pt x="3267551" y="802577"/>
                </a:lnTo>
                <a:lnTo>
                  <a:pt x="3408521" y="474917"/>
                </a:lnTo>
                <a:cubicBezTo>
                  <a:pt x="3422809" y="441580"/>
                  <a:pt x="3456146" y="420625"/>
                  <a:pt x="3492341" y="422530"/>
                </a:cubicBezTo>
                <a:cubicBezTo>
                  <a:pt x="3528536" y="424435"/>
                  <a:pt x="3559969" y="448247"/>
                  <a:pt x="3571399" y="482537"/>
                </a:cubicBezTo>
                <a:lnTo>
                  <a:pt x="3724751" y="949262"/>
                </a:lnTo>
                <a:lnTo>
                  <a:pt x="3877151" y="78677"/>
                </a:lnTo>
                <a:cubicBezTo>
                  <a:pt x="3883819" y="37720"/>
                  <a:pt x="3919061" y="8192"/>
                  <a:pt x="3960019" y="7240"/>
                </a:cubicBezTo>
                <a:cubicBezTo>
                  <a:pt x="4000976" y="6287"/>
                  <a:pt x="4037171" y="33910"/>
                  <a:pt x="4046696" y="73915"/>
                </a:cubicBezTo>
                <a:lnTo>
                  <a:pt x="4223862" y="813055"/>
                </a:lnTo>
                <a:lnTo>
                  <a:pt x="4375309" y="813055"/>
                </a:lnTo>
                <a:lnTo>
                  <a:pt x="4530566" y="450152"/>
                </a:lnTo>
                <a:cubicBezTo>
                  <a:pt x="4544854" y="416815"/>
                  <a:pt x="4578191" y="395860"/>
                  <a:pt x="4614387" y="397765"/>
                </a:cubicBezTo>
                <a:cubicBezTo>
                  <a:pt x="4650581" y="399670"/>
                  <a:pt x="4682014" y="423482"/>
                  <a:pt x="4693444" y="457772"/>
                </a:cubicBezTo>
                <a:lnTo>
                  <a:pt x="4852512" y="946405"/>
                </a:lnTo>
                <a:lnTo>
                  <a:pt x="5004912" y="78677"/>
                </a:lnTo>
                <a:cubicBezTo>
                  <a:pt x="5011579" y="38672"/>
                  <a:pt x="5045869" y="9145"/>
                  <a:pt x="5086826" y="7240"/>
                </a:cubicBezTo>
                <a:cubicBezTo>
                  <a:pt x="5127784" y="5335"/>
                  <a:pt x="5163979" y="32005"/>
                  <a:pt x="5174456" y="71057"/>
                </a:cubicBezTo>
                <a:lnTo>
                  <a:pt x="5379244" y="832105"/>
                </a:lnTo>
                <a:lnTo>
                  <a:pt x="7627144" y="832105"/>
                </a:lnTo>
                <a:lnTo>
                  <a:pt x="7627144" y="1005460"/>
                </a:lnTo>
                <a:lnTo>
                  <a:pt x="5311617" y="1005460"/>
                </a:lnTo>
                <a:cubicBezTo>
                  <a:pt x="5272564" y="1005460"/>
                  <a:pt x="5238274" y="978790"/>
                  <a:pt x="5227796" y="941642"/>
                </a:cubicBezTo>
                <a:lnTo>
                  <a:pt x="5106829" y="493967"/>
                </a:lnTo>
                <a:lnTo>
                  <a:pt x="4962049" y="1319785"/>
                </a:lnTo>
                <a:cubicBezTo>
                  <a:pt x="4955381" y="1358837"/>
                  <a:pt x="4922044" y="1388365"/>
                  <a:pt x="4882991" y="1391222"/>
                </a:cubicBezTo>
                <a:cubicBezTo>
                  <a:pt x="4842987" y="1394080"/>
                  <a:pt x="4806791" y="1369315"/>
                  <a:pt x="4794409" y="1331215"/>
                </a:cubicBezTo>
                <a:lnTo>
                  <a:pt x="4598194" y="730187"/>
                </a:lnTo>
                <a:lnTo>
                  <a:pt x="4511516" y="933070"/>
                </a:lnTo>
                <a:cubicBezTo>
                  <a:pt x="4498181" y="964502"/>
                  <a:pt x="4466749" y="985457"/>
                  <a:pt x="4431506" y="985457"/>
                </a:cubicBezTo>
                <a:lnTo>
                  <a:pt x="4155281" y="985457"/>
                </a:lnTo>
                <a:cubicBezTo>
                  <a:pt x="4115276" y="985457"/>
                  <a:pt x="4080034" y="957835"/>
                  <a:pt x="4070509" y="918782"/>
                </a:cubicBezTo>
                <a:lnTo>
                  <a:pt x="3975259" y="520637"/>
                </a:lnTo>
                <a:lnTo>
                  <a:pt x="3835241" y="1318832"/>
                </a:lnTo>
                <a:cubicBezTo>
                  <a:pt x="3828574" y="1357885"/>
                  <a:pt x="3796189" y="1387412"/>
                  <a:pt x="3756184" y="1390270"/>
                </a:cubicBezTo>
                <a:cubicBezTo>
                  <a:pt x="3754279" y="1391222"/>
                  <a:pt x="3752374" y="1391222"/>
                  <a:pt x="3749516" y="1391222"/>
                </a:cubicBezTo>
                <a:close/>
              </a:path>
            </a:pathLst>
          </a:custGeom>
          <a:solidFill>
            <a:schemeClr val="bg1">
              <a:lumMod val="75000"/>
            </a:schemeClr>
          </a:solidFill>
          <a:ln w="9525" cap="flat">
            <a:noFill/>
            <a:prstDash val="solid"/>
            <a:miter/>
          </a:ln>
        </p:spPr>
        <p:txBody>
          <a:bodyPr rtlCol="0" anchor="ct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 name="椭圆 1"/>
          <p:cNvSpPr/>
          <p:nvPr/>
        </p:nvSpPr>
        <p:spPr bwMode="auto">
          <a:xfrm>
            <a:off x="593725" y="3414762"/>
            <a:ext cx="990000" cy="990000"/>
          </a:xfrm>
          <a:prstGeom prst="ellipse">
            <a:avLst/>
          </a:prstGeom>
          <a:solidFill>
            <a:srgbClr val="1A3172"/>
          </a:solidFill>
          <a:ln w="38100">
            <a:noFill/>
          </a:ln>
        </p:spPr>
        <p:style>
          <a:lnRef idx="2">
            <a:schemeClr val="dk1"/>
          </a:lnRef>
          <a:fillRef idx="1">
            <a:schemeClr val="lt1"/>
          </a:fillRef>
          <a:effectRef idx="0">
            <a:schemeClr val="dk1"/>
          </a:effectRef>
          <a:fontRef idx="minor">
            <a:schemeClr val="dk1"/>
          </a:fontRef>
        </p:style>
        <p:txBody>
          <a:bodyPr wrap="none"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b="1" dirty="0">
                <a:solidFill>
                  <a:srgbClr val="FFFFFF"/>
                </a:solidFill>
                <a:latin typeface="Arial" panose="020B0604020202020204"/>
                <a:ea typeface="微软雅黑" panose="020B0503020204020204" pitchFamily="34" charset="-122"/>
              </a:rPr>
              <a:t>Main</a:t>
            </a:r>
          </a:p>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b="1" dirty="0">
                <a:solidFill>
                  <a:srgbClr val="FFFFFF"/>
                </a:solidFill>
                <a:latin typeface="Arial" panose="020B0604020202020204"/>
                <a:ea typeface="微软雅黑" panose="020B0503020204020204" pitchFamily="34" charset="-122"/>
              </a:rPr>
              <a:t>Issues</a:t>
            </a:r>
            <a:endParaRPr kumimoji="0" lang="zh-CN" altLang="en-US"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椭圆 9"/>
          <p:cNvSpPr/>
          <p:nvPr/>
        </p:nvSpPr>
        <p:spPr>
          <a:xfrm>
            <a:off x="3500108" y="2326583"/>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1</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2" name="椭圆 11"/>
          <p:cNvSpPr/>
          <p:nvPr/>
        </p:nvSpPr>
        <p:spPr>
          <a:xfrm>
            <a:off x="4565408" y="3714092"/>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3</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5" name="椭圆 14"/>
          <p:cNvSpPr/>
          <p:nvPr/>
        </p:nvSpPr>
        <p:spPr>
          <a:xfrm>
            <a:off x="4375492" y="4355685"/>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4</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17" name="直接连接符 16"/>
          <p:cNvCxnSpPr>
            <a:cxnSpLocks/>
          </p:cNvCxnSpPr>
          <p:nvPr/>
        </p:nvCxnSpPr>
        <p:spPr>
          <a:xfrm>
            <a:off x="4076700" y="2763395"/>
            <a:ext cx="65436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rcRect l="14717" r="14717"/>
          <a:stretch/>
        </p:blipFill>
        <p:spPr>
          <a:xfrm>
            <a:off x="2429325" y="2883975"/>
            <a:ext cx="2060468" cy="2013475"/>
          </a:xfrm>
          <a:prstGeom prst="ellipse">
            <a:avLst/>
          </a:prstGeom>
        </p:spPr>
      </p:pic>
      <p:sp>
        <p:nvSpPr>
          <p:cNvPr id="3" name="椭圆 2">
            <a:extLst>
              <a:ext uri="{FF2B5EF4-FFF2-40B4-BE49-F238E27FC236}">
                <a16:creationId xmlns:a16="http://schemas.microsoft.com/office/drawing/2014/main" id="{B1B60B7E-B420-2038-93A2-1224087DE169}"/>
              </a:ext>
            </a:extLst>
          </p:cNvPr>
          <p:cNvSpPr/>
          <p:nvPr/>
        </p:nvSpPr>
        <p:spPr>
          <a:xfrm>
            <a:off x="4375492" y="2989142"/>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2</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5" name="椭圆 4">
            <a:extLst>
              <a:ext uri="{FF2B5EF4-FFF2-40B4-BE49-F238E27FC236}">
                <a16:creationId xmlns:a16="http://schemas.microsoft.com/office/drawing/2014/main" id="{7EFF7A9E-D52E-0C1F-44B7-4114EADE004D}"/>
              </a:ext>
            </a:extLst>
          </p:cNvPr>
          <p:cNvSpPr/>
          <p:nvPr/>
        </p:nvSpPr>
        <p:spPr>
          <a:xfrm>
            <a:off x="3500108" y="5009928"/>
            <a:ext cx="436806" cy="436812"/>
          </a:xfrm>
          <a:prstGeom prst="ellipse">
            <a:avLst/>
          </a:prstGeom>
          <a:solidFill>
            <a:srgbClr val="1A31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5</a:t>
            </a:r>
            <a:endParaRPr kumimoji="0" lang="zh-CN" altLang="en-US" sz="1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1859BE19-83E9-A28D-E29F-8D4BC08832A0}"/>
              </a:ext>
            </a:extLst>
          </p:cNvPr>
          <p:cNvSpPr txBox="1"/>
          <p:nvPr/>
        </p:nvSpPr>
        <p:spPr>
          <a:xfrm>
            <a:off x="3936914" y="2326658"/>
            <a:ext cx="7492668" cy="400110"/>
          </a:xfrm>
          <a:prstGeom prst="rect">
            <a:avLst/>
          </a:prstGeom>
          <a:noFill/>
        </p:spPr>
        <p:txBody>
          <a:bodyPr wrap="square">
            <a:spAutoFit/>
          </a:bodyPr>
          <a:lstStyle/>
          <a:p>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医护人员需要手动填写患者的体征数据并检查用药是否准确</a:t>
            </a:r>
            <a:endParaRPr lang="zh-CN" altLang="en-US" sz="2000" dirty="0">
              <a:latin typeface="华文新魏" panose="02010800040101010101" pitchFamily="2" charset="-122"/>
              <a:ea typeface="华文新魏" panose="02010800040101010101" pitchFamily="2" charset="-122"/>
            </a:endParaRPr>
          </a:p>
        </p:txBody>
      </p:sp>
      <p:sp>
        <p:nvSpPr>
          <p:cNvPr id="22" name="文本框 21">
            <a:extLst>
              <a:ext uri="{FF2B5EF4-FFF2-40B4-BE49-F238E27FC236}">
                <a16:creationId xmlns:a16="http://schemas.microsoft.com/office/drawing/2014/main" id="{3D9D6411-90C0-1503-BD34-64DC1D82752C}"/>
              </a:ext>
            </a:extLst>
          </p:cNvPr>
          <p:cNvSpPr txBox="1"/>
          <p:nvPr/>
        </p:nvSpPr>
        <p:spPr>
          <a:xfrm>
            <a:off x="4812298" y="3006226"/>
            <a:ext cx="7341602" cy="400110"/>
          </a:xfrm>
          <a:prstGeom prst="rect">
            <a:avLst/>
          </a:prstGeom>
          <a:noFill/>
        </p:spPr>
        <p:txBody>
          <a:bodyPr wrap="square">
            <a:spAutoFit/>
          </a:bodyPr>
          <a:lstStyle/>
          <a:p>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病人在接受治疗的过程中必须要有家属或者护士的持续看护</a:t>
            </a:r>
            <a:endParaRPr lang="zh-CN" altLang="en-US" sz="2000" dirty="0">
              <a:latin typeface="华文新魏" panose="02010800040101010101" pitchFamily="2" charset="-122"/>
              <a:ea typeface="华文新魏" panose="02010800040101010101" pitchFamily="2" charset="-122"/>
            </a:endParaRPr>
          </a:p>
        </p:txBody>
      </p:sp>
      <p:sp>
        <p:nvSpPr>
          <p:cNvPr id="24" name="文本框 23">
            <a:extLst>
              <a:ext uri="{FF2B5EF4-FFF2-40B4-BE49-F238E27FC236}">
                <a16:creationId xmlns:a16="http://schemas.microsoft.com/office/drawing/2014/main" id="{87936B9A-7667-20DC-15A1-35EC45C0873C}"/>
              </a:ext>
            </a:extLst>
          </p:cNvPr>
          <p:cNvSpPr txBox="1"/>
          <p:nvPr/>
        </p:nvSpPr>
        <p:spPr>
          <a:xfrm>
            <a:off x="5002214" y="3732443"/>
            <a:ext cx="6586536" cy="400110"/>
          </a:xfrm>
          <a:prstGeom prst="rect">
            <a:avLst/>
          </a:prstGeom>
          <a:noFill/>
        </p:spPr>
        <p:txBody>
          <a:bodyPr wrap="square">
            <a:spAutoFit/>
          </a:bodyPr>
          <a:lstStyle/>
          <a:p>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病人家属需要催促护士进行换药或者拔针等操作</a:t>
            </a:r>
            <a:endParaRPr lang="zh-CN" altLang="en-US" sz="2000" dirty="0">
              <a:latin typeface="华文新魏" panose="02010800040101010101" pitchFamily="2" charset="-122"/>
              <a:ea typeface="华文新魏" panose="02010800040101010101" pitchFamily="2" charset="-122"/>
            </a:endParaRPr>
          </a:p>
        </p:txBody>
      </p:sp>
      <p:sp>
        <p:nvSpPr>
          <p:cNvPr id="26" name="文本框 25">
            <a:extLst>
              <a:ext uri="{FF2B5EF4-FFF2-40B4-BE49-F238E27FC236}">
                <a16:creationId xmlns:a16="http://schemas.microsoft.com/office/drawing/2014/main" id="{39A3CF82-54B4-E0C7-EBA7-210601878455}"/>
              </a:ext>
            </a:extLst>
          </p:cNvPr>
          <p:cNvSpPr txBox="1"/>
          <p:nvPr/>
        </p:nvSpPr>
        <p:spPr>
          <a:xfrm>
            <a:off x="4812298" y="4365852"/>
            <a:ext cx="6586536" cy="400110"/>
          </a:xfrm>
          <a:prstGeom prst="rect">
            <a:avLst/>
          </a:prstGeom>
          <a:noFill/>
        </p:spPr>
        <p:txBody>
          <a:bodyPr wrap="square">
            <a:spAutoFit/>
          </a:bodyPr>
          <a:lstStyle/>
          <a:p>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护士站不能实时观测到病房内的环境参数</a:t>
            </a:r>
            <a:endParaRPr lang="zh-CN" altLang="en-US" sz="2000" dirty="0">
              <a:latin typeface="华文新魏" panose="02010800040101010101" pitchFamily="2" charset="-122"/>
              <a:ea typeface="华文新魏" panose="02010800040101010101" pitchFamily="2" charset="-122"/>
            </a:endParaRPr>
          </a:p>
        </p:txBody>
      </p:sp>
      <p:sp>
        <p:nvSpPr>
          <p:cNvPr id="28" name="文本框 27">
            <a:extLst>
              <a:ext uri="{FF2B5EF4-FFF2-40B4-BE49-F238E27FC236}">
                <a16:creationId xmlns:a16="http://schemas.microsoft.com/office/drawing/2014/main" id="{CDFD99DF-EE1F-9F34-AA47-E73678FDF3A9}"/>
              </a:ext>
            </a:extLst>
          </p:cNvPr>
          <p:cNvSpPr txBox="1"/>
          <p:nvPr/>
        </p:nvSpPr>
        <p:spPr>
          <a:xfrm>
            <a:off x="3936914" y="5025555"/>
            <a:ext cx="7835986" cy="707886"/>
          </a:xfrm>
          <a:prstGeom prst="rect">
            <a:avLst/>
          </a:prstGeom>
          <a:noFill/>
        </p:spPr>
        <p:txBody>
          <a:bodyPr wrap="square">
            <a:spAutoFit/>
          </a:bodyPr>
          <a:lstStyle/>
          <a:p>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医院医疗信息系统没有对病人全过程治疗信息的系统性的记录，</a:t>
            </a:r>
            <a:endParaRPr lang="en-US" altLang="zh-CN" sz="2000" dirty="0">
              <a:effectLst/>
              <a:latin typeface="华文新魏" panose="02010800040101010101" pitchFamily="2" charset="-122"/>
              <a:ea typeface="华文新魏" panose="02010800040101010101" pitchFamily="2" charset="-122"/>
              <a:cs typeface="Times New Roman" panose="02020603050405020304" pitchFamily="18" charset="0"/>
            </a:endParaRPr>
          </a:p>
          <a:p>
            <a:r>
              <a:rPr lang="zh-CN" altLang="zh-CN" sz="2000" dirty="0">
                <a:effectLst/>
                <a:latin typeface="华文新魏" panose="02010800040101010101" pitchFamily="2" charset="-122"/>
                <a:ea typeface="华文新魏" panose="02010800040101010101" pitchFamily="2" charset="-122"/>
                <a:cs typeface="Times New Roman" panose="02020603050405020304" pitchFamily="18" charset="0"/>
              </a:rPr>
              <a:t>需要护士手动进行记录，而且收集到的数据没有被有效的保存下来</a:t>
            </a:r>
            <a:endParaRPr lang="zh-CN" altLang="en-US" sz="2000" dirty="0">
              <a:latin typeface="华文新魏" panose="02010800040101010101" pitchFamily="2" charset="-122"/>
              <a:ea typeface="华文新魏" panose="02010800040101010101" pitchFamily="2" charset="-122"/>
            </a:endParaRPr>
          </a:p>
        </p:txBody>
      </p:sp>
      <p:cxnSp>
        <p:nvCxnSpPr>
          <p:cNvPr id="31" name="直接连接符 30">
            <a:extLst>
              <a:ext uri="{FF2B5EF4-FFF2-40B4-BE49-F238E27FC236}">
                <a16:creationId xmlns:a16="http://schemas.microsoft.com/office/drawing/2014/main" id="{90AFF772-B278-F350-1227-4CD3AECB50FC}"/>
              </a:ext>
            </a:extLst>
          </p:cNvPr>
          <p:cNvCxnSpPr>
            <a:cxnSpLocks/>
          </p:cNvCxnSpPr>
          <p:nvPr/>
        </p:nvCxnSpPr>
        <p:spPr>
          <a:xfrm>
            <a:off x="4885907" y="3435479"/>
            <a:ext cx="65436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9DC76DB-A3E6-2B0C-C768-A7E680BBAB28}"/>
              </a:ext>
            </a:extLst>
          </p:cNvPr>
          <p:cNvCxnSpPr>
            <a:cxnSpLocks/>
          </p:cNvCxnSpPr>
          <p:nvPr/>
        </p:nvCxnSpPr>
        <p:spPr>
          <a:xfrm>
            <a:off x="5064125" y="4169954"/>
            <a:ext cx="53657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A583C5D-4FAD-3720-538A-C19B6C3F1F01}"/>
              </a:ext>
            </a:extLst>
          </p:cNvPr>
          <p:cNvCxnSpPr>
            <a:cxnSpLocks/>
          </p:cNvCxnSpPr>
          <p:nvPr/>
        </p:nvCxnSpPr>
        <p:spPr>
          <a:xfrm>
            <a:off x="4885907" y="4811547"/>
            <a:ext cx="459146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25A5C71-C8F1-7F41-8799-4EA89BC0EE59}"/>
              </a:ext>
            </a:extLst>
          </p:cNvPr>
          <p:cNvCxnSpPr>
            <a:cxnSpLocks/>
          </p:cNvCxnSpPr>
          <p:nvPr/>
        </p:nvCxnSpPr>
        <p:spPr>
          <a:xfrm>
            <a:off x="4045554" y="5807796"/>
            <a:ext cx="735328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3" name="标题 1">
            <a:extLst>
              <a:ext uri="{FF2B5EF4-FFF2-40B4-BE49-F238E27FC236}">
                <a16:creationId xmlns:a16="http://schemas.microsoft.com/office/drawing/2014/main" id="{AEC58588-08B7-DC1A-81B4-43D8274C52B6}"/>
              </a:ext>
            </a:extLst>
          </p:cNvPr>
          <p:cNvSpPr>
            <a:spLocks noGrp="1"/>
          </p:cNvSpPr>
          <p:nvPr>
            <p:ph type="title"/>
          </p:nvPr>
        </p:nvSpPr>
        <p:spPr>
          <a:xfrm>
            <a:off x="1341437" y="228930"/>
            <a:ext cx="10850563" cy="663575"/>
          </a:xfrm>
        </p:spPr>
        <p:txBody>
          <a:bodyPr/>
          <a:lstStyle/>
          <a:p>
            <a:r>
              <a:rPr lang="zh-CN" altLang="en-US" sz="3000" dirty="0">
                <a:latin typeface="华文中宋" panose="02010600040101010101" pitchFamily="2" charset="-122"/>
                <a:ea typeface="华文中宋" panose="02010600040101010101" pitchFamily="2" charset="-122"/>
              </a:rPr>
              <a:t>项目设计背景</a:t>
            </a:r>
          </a:p>
        </p:txBody>
      </p:sp>
      <p:pic>
        <p:nvPicPr>
          <p:cNvPr id="8" name="Picture 2">
            <a:extLst>
              <a:ext uri="{FF2B5EF4-FFF2-40B4-BE49-F238E27FC236}">
                <a16:creationId xmlns:a16="http://schemas.microsoft.com/office/drawing/2014/main" id="{C0F238BC-9A61-0EAF-2F64-D35CE4E87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8606" y="178428"/>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B0EA3193-7B78-EB92-3008-4E8E2A00BA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797" y="107957"/>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86CA86EE-375A-49FF-8D5E-CC9A00C604DB}"/>
              </a:ext>
            </a:extLst>
          </p:cNvPr>
          <p:cNvSpPr txBox="1"/>
          <p:nvPr/>
        </p:nvSpPr>
        <p:spPr>
          <a:xfrm>
            <a:off x="430007" y="1248747"/>
            <a:ext cx="6097604" cy="461665"/>
          </a:xfrm>
          <a:prstGeom prst="rect">
            <a:avLst/>
          </a:prstGeom>
          <a:noFill/>
        </p:spPr>
        <p:txBody>
          <a:bodyPr wrap="square">
            <a:spAutoFit/>
          </a:bodyPr>
          <a:lstStyle/>
          <a:p>
            <a:r>
              <a:rPr lang="zh-CN" altLang="zh-CN" sz="2400" b="1"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rPr>
              <a:t>传统病房管理模式的局限性</a:t>
            </a:r>
            <a:r>
              <a:rPr lang="zh-CN" altLang="en-US" sz="2400" b="1"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sz="2400" b="1" dirty="0">
              <a:solidFill>
                <a:srgbClr val="00206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3609379"/>
      </p:ext>
    </p:extLst>
  </p:cSld>
  <p:clrMapOvr>
    <a:masterClrMapping/>
  </p:clrMapOvr>
</p:sld>
</file>

<file path=ppt/theme/theme1.xml><?xml version="1.0" encoding="utf-8"?>
<a:theme xmlns:a="http://schemas.openxmlformats.org/drawingml/2006/main" name="千图网拥有20W+精美PPT模板 更多PPT模板下载至：www.58pic.com/office/ppt">
  <a:themeElements>
    <a:clrScheme name="Office">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 123">
  <a:themeElements>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fontScheme name="wmzyb45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38100">
          <a:noFill/>
        </a:ln>
      </a:spPr>
      <a:bodyPr rtlCol="0" anchor="ctr"/>
      <a:lstStyle>
        <a:defPPr algn="ctr">
          <a:defRPr dirty="0" smtClean="0">
            <a:solidFill>
              <a:schemeClr val="dk1"/>
            </a:solidFill>
          </a:defRPr>
        </a:defPPr>
      </a:lstStyle>
      <a:style>
        <a:lnRef idx="2">
          <a:schemeClr val="dk1"/>
        </a:lnRef>
        <a:fillRef idx="1">
          <a:schemeClr val="lt1"/>
        </a:fillRef>
        <a:effectRef idx="0">
          <a:schemeClr val="dk1"/>
        </a:effectRef>
        <a:fontRef idx="minor">
          <a:schemeClr val="dk1"/>
        </a:fontRef>
      </a:style>
    </a:spDef>
    <a:lnDef>
      <a:spPr>
        <a:ln w="3175" cap="rnd">
          <a:solidFill>
            <a:schemeClr val="bg1">
              <a:lumMod val="75000"/>
            </a:schemeClr>
          </a:solidFill>
          <a:round/>
          <a:headEnd type="none"/>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90000" tIns="46800" rIns="90000" bIns="46800" rtlCol="0" anchor="ctr" anchorCtr="0">
        <a:normAutofit/>
      </a:bodyPr>
      <a:lstStyle>
        <a:defPPr algn="ct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3.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4.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5.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6.xml><?xml version="1.0" encoding="utf-8"?>
<a:themeOverride xmlns:a="http://schemas.openxmlformats.org/drawingml/2006/main">
  <a:clrScheme name="答辩宝典">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0167A2"/>
    </a:accent1>
    <a:accent2>
      <a:srgbClr val="0F4D96"/>
    </a:accent2>
    <a:accent3>
      <a:srgbClr val="3491CA"/>
    </a:accent3>
    <a:accent4>
      <a:srgbClr val="1B9AF9"/>
    </a:accent4>
    <a:accent5>
      <a:srgbClr val="01A4E1"/>
    </a:accent5>
    <a:accent6>
      <a:srgbClr val="006EBE"/>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252</TotalTime>
  <Words>1517</Words>
  <Application>Microsoft Office PowerPoint</Application>
  <PresentationFormat>宽屏</PresentationFormat>
  <Paragraphs>224</Paragraphs>
  <Slides>18</Slides>
  <Notes>17</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1</vt:i4>
      </vt:variant>
      <vt:variant>
        <vt:lpstr>幻灯片标题</vt:lpstr>
      </vt:variant>
      <vt:variant>
        <vt:i4>18</vt:i4>
      </vt:variant>
    </vt:vector>
  </HeadingPairs>
  <TitlesOfParts>
    <vt:vector size="30" baseType="lpstr">
      <vt:lpstr>等线</vt:lpstr>
      <vt:lpstr>Calibri</vt:lpstr>
      <vt:lpstr>Gill Sans</vt:lpstr>
      <vt:lpstr>华文新魏</vt:lpstr>
      <vt:lpstr>华文中宋</vt:lpstr>
      <vt:lpstr>站酷快乐体2016修订版</vt:lpstr>
      <vt:lpstr>Arial</vt:lpstr>
      <vt:lpstr>楷体</vt:lpstr>
      <vt:lpstr>千图网拥有20W+精美PPT模板 更多PPT模板下载至：www.58pic.com/office/ppt</vt:lpstr>
      <vt:lpstr>Office 主题​​</vt:lpstr>
      <vt:lpstr> 123</vt:lpstr>
      <vt:lpstr>Document</vt:lpstr>
      <vt:lpstr>PowerPoint 演示文稿</vt:lpstr>
      <vt:lpstr>PowerPoint 演示文稿</vt:lpstr>
      <vt:lpstr>PowerPoint 演示文稿</vt:lpstr>
      <vt:lpstr>物联网技术概念</vt:lpstr>
      <vt:lpstr>物联网体系架构特点</vt:lpstr>
      <vt:lpstr>物联网体系架构特点</vt:lpstr>
      <vt:lpstr>PowerPoint 演示文稿</vt:lpstr>
      <vt:lpstr>项目设计背景</vt:lpstr>
      <vt:lpstr>项目设计背景</vt:lpstr>
      <vt:lpstr>项目介绍</vt:lpstr>
      <vt:lpstr>系统总体设计概述</vt:lpstr>
      <vt:lpstr>系统设计方案</vt:lpstr>
      <vt:lpstr>系统技术实现</vt:lpstr>
      <vt:lpstr>PowerPoint 演示文稿</vt:lpstr>
      <vt:lpstr>总结</vt:lpstr>
      <vt:lpstr>PowerPoint 演示文稿</vt:lpstr>
      <vt:lpstr>参考文献</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Minmus</dc:creator>
  <cp:lastModifiedBy>Lin Minmus</cp:lastModifiedBy>
  <cp:revision>15</cp:revision>
  <dcterms:created xsi:type="dcterms:W3CDTF">2022-12-05T10:21:59Z</dcterms:created>
  <dcterms:modified xsi:type="dcterms:W3CDTF">2024-09-25T05:52:09Z</dcterms:modified>
</cp:coreProperties>
</file>